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96" r:id="rId4"/>
  </p:sldMasterIdLst>
  <p:notesMasterIdLst>
    <p:notesMasterId r:id="rId24"/>
  </p:notesMasterIdLst>
  <p:sldIdLst>
    <p:sldId id="723" r:id="rId5"/>
    <p:sldId id="722" r:id="rId6"/>
    <p:sldId id="360" r:id="rId7"/>
    <p:sldId id="720" r:id="rId8"/>
    <p:sldId id="725" r:id="rId9"/>
    <p:sldId id="719" r:id="rId10"/>
    <p:sldId id="703" r:id="rId11"/>
    <p:sldId id="704" r:id="rId12"/>
    <p:sldId id="711" r:id="rId13"/>
    <p:sldId id="706" r:id="rId14"/>
    <p:sldId id="709" r:id="rId15"/>
    <p:sldId id="708" r:id="rId16"/>
    <p:sldId id="710" r:id="rId17"/>
    <p:sldId id="712" r:id="rId18"/>
    <p:sldId id="713" r:id="rId19"/>
    <p:sldId id="714" r:id="rId20"/>
    <p:sldId id="716" r:id="rId21"/>
    <p:sldId id="724" r:id="rId22"/>
    <p:sldId id="70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0F6F"/>
    <a:srgbClr val="FCB414"/>
    <a:srgbClr val="282F39"/>
    <a:srgbClr val="007A7D"/>
    <a:srgbClr val="CB1B4A"/>
    <a:srgbClr val="074D67"/>
    <a:srgbClr val="42AFB6"/>
    <a:srgbClr val="C2C9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146" autoAdjust="0"/>
    <p:restoredTop sz="94669" autoAdjust="0"/>
  </p:normalViewPr>
  <p:slideViewPr>
    <p:cSldViewPr snapToGrid="0">
      <p:cViewPr varScale="1">
        <p:scale>
          <a:sx n="84" d="100"/>
          <a:sy n="84" d="100"/>
        </p:scale>
        <p:origin x="96" y="168"/>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F6597A-462F-4A70-85A3-F6CA9B78EE0D}" type="datetimeFigureOut">
              <a:rPr lang="en-US" smtClean="0"/>
              <a:t>3/30/2023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993490-A6FC-4C31-999E-D17CEAF012D0}" type="slidenum">
              <a:rPr lang="en-US" smtClean="0"/>
              <a:t>‹#›</a:t>
            </a:fld>
            <a:endParaRPr lang="en-US"/>
          </a:p>
        </p:txBody>
      </p:sp>
    </p:spTree>
    <p:extLst>
      <p:ext uri="{BB962C8B-B14F-4D97-AF65-F5344CB8AC3E}">
        <p14:creationId xmlns:p14="http://schemas.microsoft.com/office/powerpoint/2010/main" val="2491124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ea typeface="ＭＳ Ｐゴシック" panose="020B0600070205080204" pitchFamily="34" charset="-128"/>
            </a:endParaRPr>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709D8CD5-D68E-48AE-B490-3FE0D449272E}" type="slidenum">
              <a:rPr kumimoji="0" lang="en-US" altLang="en-US" sz="1200" b="0" i="0" u="none" strike="noStrike" kern="1200" cap="none" spc="0" normalizeH="0" baseline="0" noProof="0" smtClean="0">
                <a:ln>
                  <a:noFill/>
                </a:ln>
                <a:solidFill>
                  <a:srgbClr val="000000"/>
                </a:solidFill>
                <a:effectLst/>
                <a:uLnTx/>
                <a:uFillTx/>
                <a:latin typeface="Times New Roman" panose="02020603050405020304" pitchFamily="18" charset="0"/>
                <a:ea typeface="ＭＳ Ｐゴシック"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ＭＳ Ｐゴシック" panose="020B0600070205080204" pitchFamily="34" charset="-128"/>
              <a:cs typeface="+mn-cs"/>
            </a:endParaRPr>
          </a:p>
        </p:txBody>
      </p:sp>
    </p:spTree>
    <p:extLst>
      <p:ext uri="{BB962C8B-B14F-4D97-AF65-F5344CB8AC3E}">
        <p14:creationId xmlns:p14="http://schemas.microsoft.com/office/powerpoint/2010/main" val="2763522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146133-C2C6-42E5-9F03-188AA2A4A16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ru-RU"/>
          </a:p>
        </p:txBody>
      </p:sp>
    </p:spTree>
    <p:extLst>
      <p:ext uri="{BB962C8B-B14F-4D97-AF65-F5344CB8AC3E}">
        <p14:creationId xmlns:p14="http://schemas.microsoft.com/office/powerpoint/2010/main" val="1128595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3.xml"/><Relationship Id="rId1" Type="http://schemas.openxmlformats.org/officeDocument/2006/relationships/themeOverride" Target="../theme/themeOverride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4.xml"/><Relationship Id="rId1" Type="http://schemas.openxmlformats.org/officeDocument/2006/relationships/themeOverride" Target="../theme/themeOverride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Master" Target="../slideMasters/slideMaster4.xml"/><Relationship Id="rId1" Type="http://schemas.openxmlformats.org/officeDocument/2006/relationships/themeOverride" Target="../theme/themeOverride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1A0BF8-6686-4F02-AB36-9614142B36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3B406FE-1165-421C-8D35-96F0CFEA6D5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A7B22AA-13F6-430C-B5C3-3ED6A1325F28}"/>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5" name="Footer Placeholder 4">
            <a:extLst>
              <a:ext uri="{FF2B5EF4-FFF2-40B4-BE49-F238E27FC236}">
                <a16:creationId xmlns:a16="http://schemas.microsoft.com/office/drawing/2014/main" id="{12FB799C-1B8A-42C0-AD53-6DBEF2EC7E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8C035E-958A-44D5-9920-E77375E90336}"/>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3727497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BE3A36-A7B5-4AED-90CE-DAABE341C72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26DD818-2AC6-4AD8-ADB0-757AE6DE1FE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B561BE-2670-413D-B85D-350DC6A08AAC}"/>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5" name="Footer Placeholder 4">
            <a:extLst>
              <a:ext uri="{FF2B5EF4-FFF2-40B4-BE49-F238E27FC236}">
                <a16:creationId xmlns:a16="http://schemas.microsoft.com/office/drawing/2014/main" id="{8A7469BC-9B02-4F1D-9332-C52CAA6CD68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F37A4D-841D-4B35-BD23-CCB82FC1C5BF}"/>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3463148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4028CB-78B2-414A-9948-C32EA4A46C8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52AA2E1-9030-407F-A8FB-98BCFFFDF77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0722082-BED4-46DC-B1C0-9696140EF480}"/>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5" name="Footer Placeholder 4">
            <a:extLst>
              <a:ext uri="{FF2B5EF4-FFF2-40B4-BE49-F238E27FC236}">
                <a16:creationId xmlns:a16="http://schemas.microsoft.com/office/drawing/2014/main" id="{F9485038-E165-45A4-8C75-C8A3CA8177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9D7943-C606-446E-B743-3AB1AE587BA9}"/>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37693053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56B7A0F-5B99-4F35-9BDD-321CD3C098F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27811559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6B7A0F-5B99-4F35-9BDD-321CD3C098F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1879539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6B7A0F-5B99-4F35-9BDD-321CD3C098F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1097316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6B7A0F-5B99-4F35-9BDD-321CD3C098FF}" type="datetimeFigureOut">
              <a:rPr lang="en-US" smtClean="0"/>
              <a:pPr/>
              <a:t>3/30/2023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14706909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6B7A0F-5B99-4F35-9BDD-321CD3C098FF}" type="datetimeFigureOut">
              <a:rPr lang="en-US" smtClean="0"/>
              <a:pPr/>
              <a:t>3/30/2023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31814808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6B7A0F-5B99-4F35-9BDD-321CD3C098FF}" type="datetimeFigureOut">
              <a:rPr lang="en-US" smtClean="0"/>
              <a:pPr/>
              <a:t>3/30/2023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2759026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B7A0F-5B99-4F35-9BDD-321CD3C098FF}" type="datetimeFigureOut">
              <a:rPr lang="en-US" smtClean="0"/>
              <a:pPr/>
              <a:t>3/30/2023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17766707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pPr/>
              <a:t>3/30/2023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2282403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28C7A-67F3-4CAD-9852-569FF656AD4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D1E717F-25DD-4AF6-8E4C-C3F0B725876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B9BF79-C6C8-4A28-B317-36AB52011BBD}"/>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5" name="Footer Placeholder 4">
            <a:extLst>
              <a:ext uri="{FF2B5EF4-FFF2-40B4-BE49-F238E27FC236}">
                <a16:creationId xmlns:a16="http://schemas.microsoft.com/office/drawing/2014/main" id="{A052C1D1-F1BF-42DD-A7C6-2ED272DF8A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5916BF-016F-4056-985B-466516E68445}"/>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26051580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56B7A0F-5B99-4F35-9BDD-321CD3C098FF}" type="datetimeFigureOut">
              <a:rPr lang="en-US" smtClean="0"/>
              <a:pPr/>
              <a:t>3/30/2023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1065594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6B7A0F-5B99-4F35-9BDD-321CD3C098F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20146624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6B7A0F-5B99-4F35-9BDD-321CD3C098FF}" type="datetimeFigureOut">
              <a:rPr lang="en-US" smtClean="0"/>
              <a:pPr/>
              <a:t>3/30/2023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AB3369-7666-44EB-AEA9-5FA9440DB40A}" type="slidenum">
              <a:rPr lang="en-US" smtClean="0"/>
              <a:pPr/>
              <a:t>‹#›</a:t>
            </a:fld>
            <a:endParaRPr lang="en-US"/>
          </a:p>
        </p:txBody>
      </p:sp>
    </p:spTree>
    <p:extLst>
      <p:ext uri="{BB962C8B-B14F-4D97-AF65-F5344CB8AC3E}">
        <p14:creationId xmlns:p14="http://schemas.microsoft.com/office/powerpoint/2010/main" val="14494609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0891E106-4108-49A4-9D60-9BA497BD90D3}" type="slidenum">
              <a:rPr lang="en-US" altLang="en-US"/>
              <a:pPr>
                <a:defRPr/>
              </a:pPr>
              <a:t>‹#›</a:t>
            </a:fld>
            <a:endParaRPr lang="en-US" altLang="en-US"/>
          </a:p>
        </p:txBody>
      </p:sp>
    </p:spTree>
    <p:extLst>
      <p:ext uri="{BB962C8B-B14F-4D97-AF65-F5344CB8AC3E}">
        <p14:creationId xmlns:p14="http://schemas.microsoft.com/office/powerpoint/2010/main" val="3118322652"/>
      </p:ext>
    </p:extLst>
  </p:cSld>
  <p:clrMapOvr>
    <a:overrideClrMapping bg1="dk1" tx1="lt1" bg2="dk2" tx2="lt2" accent1="accent1" accent2="accent2" accent3="accent3" accent4="accent4" accent5="accent5" accent6="accent6" hlink="hlink" folHlink="folHlink"/>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76088B5-64FD-4259-A5F9-2F8A519D0BE3}" type="slidenum">
              <a:rPr lang="en-US" altLang="en-US"/>
              <a:pPr>
                <a:defRPr/>
              </a:pPr>
              <a:t>‹#›</a:t>
            </a:fld>
            <a:endParaRPr lang="en-US" altLang="en-US"/>
          </a:p>
        </p:txBody>
      </p:sp>
    </p:spTree>
    <p:extLst>
      <p:ext uri="{BB962C8B-B14F-4D97-AF65-F5344CB8AC3E}">
        <p14:creationId xmlns:p14="http://schemas.microsoft.com/office/powerpoint/2010/main" val="12190460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3873D207-CA2E-49C1-B30B-36A0EC88CCF3}" type="slidenum">
              <a:rPr lang="en-US" altLang="en-US"/>
              <a:pPr>
                <a:defRPr/>
              </a:pPr>
              <a:t>‹#›</a:t>
            </a:fld>
            <a:endParaRPr lang="en-US" altLang="en-US"/>
          </a:p>
        </p:txBody>
      </p:sp>
    </p:spTree>
    <p:extLst>
      <p:ext uri="{BB962C8B-B14F-4D97-AF65-F5344CB8AC3E}">
        <p14:creationId xmlns:p14="http://schemas.microsoft.com/office/powerpoint/2010/main" val="2381088126"/>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E95FDDF-7C03-4DF7-8EE5-3EC880BCBFBE}" type="slidenum">
              <a:rPr lang="en-US" altLang="en-US"/>
              <a:pPr>
                <a:defRPr/>
              </a:pPr>
              <a:t>‹#›</a:t>
            </a:fld>
            <a:endParaRPr lang="en-US" altLang="en-US"/>
          </a:p>
        </p:txBody>
      </p:sp>
    </p:spTree>
    <p:extLst>
      <p:ext uri="{BB962C8B-B14F-4D97-AF65-F5344CB8AC3E}">
        <p14:creationId xmlns:p14="http://schemas.microsoft.com/office/powerpoint/2010/main" val="23652155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6425A8B-3D2B-4DEE-A833-18B33DAEA011}" type="slidenum">
              <a:rPr lang="en-US" altLang="en-US"/>
              <a:pPr>
                <a:defRPr/>
              </a:pPr>
              <a:t>‹#›</a:t>
            </a:fld>
            <a:endParaRPr lang="en-US" altLang="en-US"/>
          </a:p>
        </p:txBody>
      </p:sp>
    </p:spTree>
    <p:extLst>
      <p:ext uri="{BB962C8B-B14F-4D97-AF65-F5344CB8AC3E}">
        <p14:creationId xmlns:p14="http://schemas.microsoft.com/office/powerpoint/2010/main" val="140297479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C669433-1C7A-4297-A9AE-6882A3753CE2}" type="slidenum">
              <a:rPr lang="en-US" altLang="en-US"/>
              <a:pPr>
                <a:defRPr/>
              </a:pPr>
              <a:t>‹#›</a:t>
            </a:fld>
            <a:endParaRPr lang="en-US" altLang="en-US"/>
          </a:p>
        </p:txBody>
      </p:sp>
    </p:spTree>
    <p:extLst>
      <p:ext uri="{BB962C8B-B14F-4D97-AF65-F5344CB8AC3E}">
        <p14:creationId xmlns:p14="http://schemas.microsoft.com/office/powerpoint/2010/main" val="39061742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C5833A2C-CA9E-49C8-A0C2-2F2B275CCE73}" type="slidenum">
              <a:rPr lang="en-US" altLang="en-US"/>
              <a:pPr>
                <a:defRPr/>
              </a:pPr>
              <a:t>‹#›</a:t>
            </a:fld>
            <a:endParaRPr lang="en-US" altLang="en-US"/>
          </a:p>
        </p:txBody>
      </p:sp>
    </p:spTree>
    <p:extLst>
      <p:ext uri="{BB962C8B-B14F-4D97-AF65-F5344CB8AC3E}">
        <p14:creationId xmlns:p14="http://schemas.microsoft.com/office/powerpoint/2010/main" val="1037439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9FAECB-6827-4D91-8EB5-800DD8EA28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3CEBD6D-8344-4937-9A0D-E2DBE531B3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0598055-7F4B-4E57-92A1-C43CE07ED7D1}"/>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5" name="Footer Placeholder 4">
            <a:extLst>
              <a:ext uri="{FF2B5EF4-FFF2-40B4-BE49-F238E27FC236}">
                <a16:creationId xmlns:a16="http://schemas.microsoft.com/office/drawing/2014/main" id="{0BC8293C-337A-46B9-801C-405BA28F919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FE3A87-6EF6-4E32-958D-D3BDE968EC61}"/>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7261212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5F1227FC-93B8-4634-9B6E-47FC22BBD464}" type="slidenum">
              <a:rPr lang="en-US" altLang="en-US"/>
              <a:pPr>
                <a:defRPr/>
              </a:pPr>
              <a:t>‹#›</a:t>
            </a:fld>
            <a:endParaRPr lang="en-US" altLang="en-US"/>
          </a:p>
        </p:txBody>
      </p:sp>
    </p:spTree>
    <p:extLst>
      <p:ext uri="{BB962C8B-B14F-4D97-AF65-F5344CB8AC3E}">
        <p14:creationId xmlns:p14="http://schemas.microsoft.com/office/powerpoint/2010/main" val="42878977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4220633" y="1108075"/>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ight Triangle 5"/>
          <p:cNvSpPr/>
          <p:nvPr/>
        </p:nvSpPr>
        <p:spPr>
          <a:xfrm rot="420000" flipV="1">
            <a:off x="10672234" y="5359401"/>
            <a:ext cx="207433"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 name="Freeform 6"/>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8" name="Freeform 7"/>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2" name="Title 1"/>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10769600" y="6356351"/>
            <a:ext cx="812800" cy="365125"/>
          </a:xfrm>
        </p:spPr>
        <p:txBody>
          <a:bodyPr/>
          <a:lstStyle>
            <a:lvl1pPr>
              <a:defRPr smtClean="0"/>
            </a:lvl1pPr>
          </a:lstStyle>
          <a:p>
            <a:pPr>
              <a:defRPr/>
            </a:pPr>
            <a:fld id="{A938146A-56EA-475C-8243-756D2B249450}" type="slidenum">
              <a:rPr lang="en-US" altLang="en-US"/>
              <a:pPr>
                <a:defRPr/>
              </a:pPr>
              <a:t>‹#›</a:t>
            </a:fld>
            <a:endParaRPr lang="en-US" altLang="en-US"/>
          </a:p>
        </p:txBody>
      </p:sp>
    </p:spTree>
    <p:extLst>
      <p:ext uri="{BB962C8B-B14F-4D97-AF65-F5344CB8AC3E}">
        <p14:creationId xmlns:p14="http://schemas.microsoft.com/office/powerpoint/2010/main" val="2353311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665CB485-AAD1-4AD2-9620-343AA5D0FE02}" type="slidenum">
              <a:rPr lang="en-US" altLang="en-US"/>
              <a:pPr>
                <a:defRPr/>
              </a:pPr>
              <a:t>‹#›</a:t>
            </a:fld>
            <a:endParaRPr lang="en-US" altLang="en-US"/>
          </a:p>
        </p:txBody>
      </p:sp>
    </p:spTree>
    <p:extLst>
      <p:ext uri="{BB962C8B-B14F-4D97-AF65-F5344CB8AC3E}">
        <p14:creationId xmlns:p14="http://schemas.microsoft.com/office/powerpoint/2010/main" val="36155202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5F78C2F-955F-46F4-BCAF-C5A90FB96887}" type="slidenum">
              <a:rPr lang="en-US" altLang="en-US"/>
              <a:pPr>
                <a:defRPr/>
              </a:pPr>
              <a:t>‹#›</a:t>
            </a:fld>
            <a:endParaRPr lang="en-US" altLang="en-US"/>
          </a:p>
        </p:txBody>
      </p:sp>
    </p:spTree>
    <p:extLst>
      <p:ext uri="{BB962C8B-B14F-4D97-AF65-F5344CB8AC3E}">
        <p14:creationId xmlns:p14="http://schemas.microsoft.com/office/powerpoint/2010/main" val="41174995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711200" y="1371600"/>
            <a:ext cx="10468864"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17" name="Subtitle 16"/>
          <p:cNvSpPr>
            <a:spLocks noGrp="1"/>
          </p:cNvSpPr>
          <p:nvPr>
            <p:ph type="subTitle" idx="1"/>
          </p:nvPr>
        </p:nvSpPr>
        <p:spPr>
          <a:xfrm>
            <a:off x="711200" y="3228536"/>
            <a:ext cx="10472928"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t>Click to edit Master subtitle style</a:t>
            </a:r>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ED659641-FE05-420C-A423-8E5E6A01325B}" type="slidenum">
              <a:rPr lang="en-US" altLang="en-US"/>
              <a:pPr>
                <a:defRPr/>
              </a:pPr>
              <a:t>‹#›</a:t>
            </a:fld>
            <a:endParaRPr lang="en-US" altLang="en-US"/>
          </a:p>
        </p:txBody>
      </p:sp>
    </p:spTree>
    <p:extLst>
      <p:ext uri="{BB962C8B-B14F-4D97-AF65-F5344CB8AC3E}">
        <p14:creationId xmlns:p14="http://schemas.microsoft.com/office/powerpoint/2010/main" val="2242644456"/>
      </p:ext>
    </p:extLst>
  </p:cSld>
  <p:clrMapOvr>
    <a:overrideClrMapping bg1="dk1" tx1="lt1" bg2="dk2" tx2="lt2" accent1="accent1" accent2="accent2" accent3="accent3" accent4="accent4" accent5="accent5" accent6="accent6" hlink="hlink" folHlink="folHlink"/>
  </p:clrMapOvr>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80E0754A-CDA1-42E9-915D-B3C224968BB8}" type="slidenum">
              <a:rPr lang="en-US" altLang="en-US"/>
              <a:pPr>
                <a:defRPr/>
              </a:pPr>
              <a:t>‹#›</a:t>
            </a:fld>
            <a:endParaRPr lang="en-US" altLang="en-US"/>
          </a:p>
        </p:txBody>
      </p:sp>
    </p:spTree>
    <p:extLst>
      <p:ext uri="{BB962C8B-B14F-4D97-AF65-F5344CB8AC3E}">
        <p14:creationId xmlns:p14="http://schemas.microsoft.com/office/powerpoint/2010/main" val="12191464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07136" y="1316736"/>
            <a:ext cx="103632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a:t>Click to edit Master title style</a:t>
            </a:r>
          </a:p>
        </p:txBody>
      </p:sp>
      <p:sp>
        <p:nvSpPr>
          <p:cNvPr id="3" name="Text Placeholder 2"/>
          <p:cNvSpPr>
            <a:spLocks noGrp="1"/>
          </p:cNvSpPr>
          <p:nvPr>
            <p:ph type="body" idx="1"/>
          </p:nvPr>
        </p:nvSpPr>
        <p:spPr>
          <a:xfrm>
            <a:off x="707136" y="2704664"/>
            <a:ext cx="103632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D6965936-7711-4988-9D72-2B97F89D7506}" type="slidenum">
              <a:rPr lang="en-US" altLang="en-US"/>
              <a:pPr>
                <a:defRPr/>
              </a:pPr>
              <a:t>‹#›</a:t>
            </a:fld>
            <a:endParaRPr lang="en-US" altLang="en-US"/>
          </a:p>
        </p:txBody>
      </p:sp>
    </p:spTree>
    <p:extLst>
      <p:ext uri="{BB962C8B-B14F-4D97-AF65-F5344CB8AC3E}">
        <p14:creationId xmlns:p14="http://schemas.microsoft.com/office/powerpoint/2010/main" val="3608866074"/>
      </p:ext>
    </p:extLst>
  </p:cSld>
  <p:clrMapOvr>
    <a:overrideClrMapping bg1="dk1" tx1="lt1" bg2="dk2" tx2="lt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p>
            <a:r>
              <a:rPr lang="en-US"/>
              <a:t>Click to edit Master title style</a:t>
            </a:r>
          </a:p>
        </p:txBody>
      </p:sp>
      <p:sp>
        <p:nvSpPr>
          <p:cNvPr id="3" name="Content Placeholder 2"/>
          <p:cNvSpPr>
            <a:spLocks noGrp="1"/>
          </p:cNvSpPr>
          <p:nvPr>
            <p:ph sz="half" idx="1"/>
          </p:nvPr>
        </p:nvSpPr>
        <p:spPr>
          <a:xfrm>
            <a:off x="609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20085"/>
            <a:ext cx="5384800" cy="4434840"/>
          </a:xfrm>
        </p:spPr>
        <p:txBody>
          <a:bodyPr/>
          <a:lstStyle>
            <a:lvl1pPr>
              <a:defRPr sz="2600"/>
            </a:lvl1pPr>
            <a:lvl2pPr>
              <a:defRPr sz="24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FF54562-AF71-42CB-ABA4-2094DADFD750}" type="slidenum">
              <a:rPr lang="en-US" altLang="en-US"/>
              <a:pPr>
                <a:defRPr/>
              </a:pPr>
              <a:t>‹#›</a:t>
            </a:fld>
            <a:endParaRPr lang="en-US" altLang="en-US"/>
          </a:p>
        </p:txBody>
      </p:sp>
    </p:spTree>
    <p:extLst>
      <p:ext uri="{BB962C8B-B14F-4D97-AF65-F5344CB8AC3E}">
        <p14:creationId xmlns:p14="http://schemas.microsoft.com/office/powerpoint/2010/main" val="2661471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855248"/>
            <a:ext cx="5386917"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4" name="Text Placeholder 3"/>
          <p:cNvSpPr>
            <a:spLocks noGrp="1"/>
          </p:cNvSpPr>
          <p:nvPr>
            <p:ph type="body" sz="half" idx="3"/>
          </p:nvPr>
        </p:nvSpPr>
        <p:spPr>
          <a:xfrm>
            <a:off x="6193368" y="1859758"/>
            <a:ext cx="5389033"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a:t>Click to edit Master text styles</a:t>
            </a:r>
          </a:p>
        </p:txBody>
      </p:sp>
      <p:sp>
        <p:nvSpPr>
          <p:cNvPr id="5" name="Content Placeholder 4"/>
          <p:cNvSpPr>
            <a:spLocks noGrp="1"/>
          </p:cNvSpPr>
          <p:nvPr>
            <p:ph sz="quarter" idx="2"/>
          </p:nvPr>
        </p:nvSpPr>
        <p:spPr>
          <a:xfrm>
            <a:off x="609600" y="2514600"/>
            <a:ext cx="5386917"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6193368" y="2514600"/>
            <a:ext cx="5389033" cy="3845720"/>
          </a:xfrm>
        </p:spPr>
        <p:txBody>
          <a:bodyPr tIns="0"/>
          <a:lstStyle>
            <a:lvl1pPr>
              <a:defRPr sz="2200"/>
            </a:lvl1pPr>
            <a:lvl2pPr>
              <a:defRPr sz="2000"/>
            </a:lvl2pPr>
            <a:lvl3pPr>
              <a:defRPr sz="18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850BA7B0-729A-4838-94D0-5011206F254B}" type="slidenum">
              <a:rPr lang="en-US" altLang="en-US"/>
              <a:pPr>
                <a:defRPr/>
              </a:pPr>
              <a:t>‹#›</a:t>
            </a:fld>
            <a:endParaRPr lang="en-US" altLang="en-US"/>
          </a:p>
        </p:txBody>
      </p:sp>
    </p:spTree>
    <p:extLst>
      <p:ext uri="{BB962C8B-B14F-4D97-AF65-F5344CB8AC3E}">
        <p14:creationId xmlns:p14="http://schemas.microsoft.com/office/powerpoint/2010/main" val="339280713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704088"/>
            <a:ext cx="110744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a:t>Click to edit Master title style</a:t>
            </a:r>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E1195A4-CFE4-4B48-BAF7-19673D733248}" type="slidenum">
              <a:rPr lang="en-US" altLang="en-US"/>
              <a:pPr>
                <a:defRPr/>
              </a:pPr>
              <a:t>‹#›</a:t>
            </a:fld>
            <a:endParaRPr lang="en-US" altLang="en-US"/>
          </a:p>
        </p:txBody>
      </p:sp>
    </p:spTree>
    <p:extLst>
      <p:ext uri="{BB962C8B-B14F-4D97-AF65-F5344CB8AC3E}">
        <p14:creationId xmlns:p14="http://schemas.microsoft.com/office/powerpoint/2010/main" val="4243388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9C1E4F-8411-4152-A040-45E4E38D465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C93C882-D441-40BC-AAB7-FB3EF79F6F5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80FF742-A50B-4EB6-86AE-E67F120A5B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ACB9172-F4DE-4657-A074-EF8778EE7E7D}"/>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6" name="Footer Placeholder 5">
            <a:extLst>
              <a:ext uri="{FF2B5EF4-FFF2-40B4-BE49-F238E27FC236}">
                <a16:creationId xmlns:a16="http://schemas.microsoft.com/office/drawing/2014/main" id="{77507DBE-C8F7-423C-9124-EE7B3D22E36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81AC0B-71D5-43A5-AD86-9668B4D92263}"/>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391300138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045E7345-BD56-4328-9816-286A6C0C395A}" type="slidenum">
              <a:rPr lang="en-US" altLang="en-US"/>
              <a:pPr>
                <a:defRPr/>
              </a:pPr>
              <a:t>‹#›</a:t>
            </a:fld>
            <a:endParaRPr lang="en-US" altLang="en-US"/>
          </a:p>
        </p:txBody>
      </p:sp>
    </p:spTree>
    <p:extLst>
      <p:ext uri="{BB962C8B-B14F-4D97-AF65-F5344CB8AC3E}">
        <p14:creationId xmlns:p14="http://schemas.microsoft.com/office/powerpoint/2010/main" val="22383342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514352"/>
            <a:ext cx="36576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a:t>Click to edit Master title style</a:t>
            </a:r>
          </a:p>
        </p:txBody>
      </p:sp>
      <p:sp>
        <p:nvSpPr>
          <p:cNvPr id="3" name="Text Placeholder 2"/>
          <p:cNvSpPr>
            <a:spLocks noGrp="1"/>
          </p:cNvSpPr>
          <p:nvPr>
            <p:ph type="body" idx="2"/>
          </p:nvPr>
        </p:nvSpPr>
        <p:spPr>
          <a:xfrm>
            <a:off x="914400" y="1676400"/>
            <a:ext cx="36576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a:t>Click to edit Master text styles</a:t>
            </a:r>
          </a:p>
        </p:txBody>
      </p:sp>
      <p:sp>
        <p:nvSpPr>
          <p:cNvPr id="4" name="Content Placeholder 3"/>
          <p:cNvSpPr>
            <a:spLocks noGrp="1"/>
          </p:cNvSpPr>
          <p:nvPr>
            <p:ph sz="half" idx="1"/>
          </p:nvPr>
        </p:nvSpPr>
        <p:spPr>
          <a:xfrm>
            <a:off x="4766733" y="1676400"/>
            <a:ext cx="6815667" cy="4572000"/>
          </a:xfrm>
        </p:spPr>
        <p:txBody>
          <a:bodyPr tIns="0"/>
          <a:lstStyle>
            <a:lvl1pPr>
              <a:defRPr sz="2800"/>
            </a:lvl1pPr>
            <a:lvl2pPr>
              <a:defRPr sz="2600"/>
            </a:lvl2pPr>
            <a:lvl3pPr>
              <a:defRPr sz="2400"/>
            </a:lvl3pPr>
            <a:lvl4pPr>
              <a:defRPr sz="20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0EFE8BA6-1819-4AC1-AF37-C96915212089}" type="slidenum">
              <a:rPr lang="en-US" altLang="en-US"/>
              <a:pPr>
                <a:defRPr/>
              </a:pPr>
              <a:t>‹#›</a:t>
            </a:fld>
            <a:endParaRPr lang="en-US" altLang="en-US"/>
          </a:p>
        </p:txBody>
      </p:sp>
    </p:spTree>
    <p:extLst>
      <p:ext uri="{BB962C8B-B14F-4D97-AF65-F5344CB8AC3E}">
        <p14:creationId xmlns:p14="http://schemas.microsoft.com/office/powerpoint/2010/main" val="274216779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4220633" y="1108075"/>
            <a:ext cx="70104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6" name="Right Triangle 5"/>
          <p:cNvSpPr/>
          <p:nvPr/>
        </p:nvSpPr>
        <p:spPr>
          <a:xfrm rot="420000" flipV="1">
            <a:off x="10672234" y="5359401"/>
            <a:ext cx="207433"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7" name="Freeform 6"/>
          <p:cNvSpPr>
            <a:spLocks/>
          </p:cNvSpPr>
          <p:nvPr/>
        </p:nvSpPr>
        <p:spPr bwMode="auto">
          <a:xfrm flipV="1">
            <a:off x="-12700" y="5816600"/>
            <a:ext cx="1221740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8" name="Freeform 7"/>
          <p:cNvSpPr>
            <a:spLocks/>
          </p:cNvSpPr>
          <p:nvPr/>
        </p:nvSpPr>
        <p:spPr bwMode="auto">
          <a:xfrm flipV="1">
            <a:off x="5842000" y="6219826"/>
            <a:ext cx="63500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2" name="Title 1"/>
          <p:cNvSpPr>
            <a:spLocks noGrp="1"/>
          </p:cNvSpPr>
          <p:nvPr>
            <p:ph type="title"/>
          </p:nvPr>
        </p:nvSpPr>
        <p:spPr>
          <a:xfrm>
            <a:off x="812800" y="1176997"/>
            <a:ext cx="2950464" cy="1582621"/>
          </a:xfrm>
        </p:spPr>
        <p:txBody>
          <a:bodyPr lIns="45720" rIns="45720" bIns="45720"/>
          <a:lstStyle>
            <a:lvl1pPr algn="l">
              <a:buNone/>
              <a:defRPr sz="2000" b="1">
                <a:solidFill>
                  <a:schemeClr val="tx2"/>
                </a:solidFill>
              </a:defRPr>
            </a:lvl1pPr>
          </a:lstStyle>
          <a:p>
            <a:r>
              <a:rPr lang="en-US"/>
              <a:t>Click to edit Master title style</a:t>
            </a:r>
          </a:p>
        </p:txBody>
      </p:sp>
      <p:sp>
        <p:nvSpPr>
          <p:cNvPr id="4" name="Text Placeholder 3"/>
          <p:cNvSpPr>
            <a:spLocks noGrp="1"/>
          </p:cNvSpPr>
          <p:nvPr>
            <p:ph type="body" sz="half" idx="2"/>
          </p:nvPr>
        </p:nvSpPr>
        <p:spPr>
          <a:xfrm>
            <a:off x="812800" y="2828785"/>
            <a:ext cx="29464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a:t>Click to edit Master text styles</a:t>
            </a:r>
          </a:p>
        </p:txBody>
      </p:sp>
      <p:sp>
        <p:nvSpPr>
          <p:cNvPr id="3" name="Picture Placeholder 2"/>
          <p:cNvSpPr>
            <a:spLocks noGrp="1"/>
          </p:cNvSpPr>
          <p:nvPr>
            <p:ph type="pic" idx="1"/>
          </p:nvPr>
        </p:nvSpPr>
        <p:spPr>
          <a:xfrm rot="420000">
            <a:off x="4647724" y="1199517"/>
            <a:ext cx="615696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10769600" y="6356351"/>
            <a:ext cx="812800" cy="365125"/>
          </a:xfrm>
        </p:spPr>
        <p:txBody>
          <a:bodyPr/>
          <a:lstStyle>
            <a:lvl1pPr>
              <a:defRPr smtClean="0"/>
            </a:lvl1pPr>
          </a:lstStyle>
          <a:p>
            <a:pPr>
              <a:defRPr/>
            </a:pPr>
            <a:fld id="{F0CDA040-684C-4A0F-97ED-0BA60F2C37C4}" type="slidenum">
              <a:rPr lang="en-US" altLang="en-US"/>
              <a:pPr>
                <a:defRPr/>
              </a:pPr>
              <a:t>‹#›</a:t>
            </a:fld>
            <a:endParaRPr lang="en-US" altLang="en-US"/>
          </a:p>
        </p:txBody>
      </p:sp>
    </p:spTree>
    <p:extLst>
      <p:ext uri="{BB962C8B-B14F-4D97-AF65-F5344CB8AC3E}">
        <p14:creationId xmlns:p14="http://schemas.microsoft.com/office/powerpoint/2010/main" val="13765158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8F6973E-2918-4C09-AA8E-003B20C77269}" type="slidenum">
              <a:rPr lang="en-US" altLang="en-US"/>
              <a:pPr>
                <a:defRPr/>
              </a:pPr>
              <a:t>‹#›</a:t>
            </a:fld>
            <a:endParaRPr lang="en-US" altLang="en-US"/>
          </a:p>
        </p:txBody>
      </p:sp>
    </p:spTree>
    <p:extLst>
      <p:ext uri="{BB962C8B-B14F-4D97-AF65-F5344CB8AC3E}">
        <p14:creationId xmlns:p14="http://schemas.microsoft.com/office/powerpoint/2010/main" val="26411793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914402"/>
            <a:ext cx="2743200" cy="5211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914402"/>
            <a:ext cx="8026400" cy="5211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E4F407E9-71F2-4B82-A9A0-967DBFE759E3}" type="slidenum">
              <a:rPr lang="en-US" altLang="en-US"/>
              <a:pPr>
                <a:defRPr/>
              </a:pPr>
              <a:t>‹#›</a:t>
            </a:fld>
            <a:endParaRPr lang="en-US" altLang="en-US"/>
          </a:p>
        </p:txBody>
      </p:sp>
    </p:spTree>
    <p:extLst>
      <p:ext uri="{BB962C8B-B14F-4D97-AF65-F5344CB8AC3E}">
        <p14:creationId xmlns:p14="http://schemas.microsoft.com/office/powerpoint/2010/main" val="37335219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C204D3-549C-4770-B620-7E3D4678A946}"/>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4306D22-9474-474E-A4DD-36D304E5764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D9ED9F3-E75B-4CB6-9C20-44656AF0159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2AB8604-4E78-4EF6-AF81-B832751C756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4C7266C-4F95-4B63-B8A4-5D430A6FCB5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DA605C0-AC58-49C3-BFDA-E7ADCFC7B8CA}"/>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8" name="Footer Placeholder 7">
            <a:extLst>
              <a:ext uri="{FF2B5EF4-FFF2-40B4-BE49-F238E27FC236}">
                <a16:creationId xmlns:a16="http://schemas.microsoft.com/office/drawing/2014/main" id="{A8CDB99B-8E2F-47DA-B6C3-50842D8C3DD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0ACA83-753D-4AEE-B568-755DCF5ED7F7}"/>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482662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38EDC-8D44-427B-90E0-FBD0FBAC969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AE544B-A36F-473A-86AF-50F02429182D}"/>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4" name="Footer Placeholder 3">
            <a:extLst>
              <a:ext uri="{FF2B5EF4-FFF2-40B4-BE49-F238E27FC236}">
                <a16:creationId xmlns:a16="http://schemas.microsoft.com/office/drawing/2014/main" id="{3E6F2748-531A-4318-A370-27EDE490E8C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A5AD6E57-F20B-43D2-A268-2449E7D4ADF8}"/>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588752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EC2F6E-BB8D-4A07-B873-A379FEAE4F53}"/>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3" name="Footer Placeholder 2">
            <a:extLst>
              <a:ext uri="{FF2B5EF4-FFF2-40B4-BE49-F238E27FC236}">
                <a16:creationId xmlns:a16="http://schemas.microsoft.com/office/drawing/2014/main" id="{29C64672-2E28-45BB-AB1E-9CA10E90883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33CCF35-5028-4E4D-8F6E-2E2DF0FB4299}"/>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1736410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0471D-7A64-4A50-B9A6-0F3A78088A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16427B1-871E-4C56-AF97-3F78ADBFA9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CF52702-EC0A-4FBA-9939-DCF10E412D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1EDDBB8-93FE-4585-A97D-0E391EE246F7}"/>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6" name="Footer Placeholder 5">
            <a:extLst>
              <a:ext uri="{FF2B5EF4-FFF2-40B4-BE49-F238E27FC236}">
                <a16:creationId xmlns:a16="http://schemas.microsoft.com/office/drawing/2014/main" id="{2CB77A2A-D97D-4B06-A029-77A3A88DA3E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F4E011-48A8-486A-BF53-E7C085173F29}"/>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13908965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A2B76-0D50-4AE7-8E70-B69B2F112A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E700288-1A1C-45A8-B99A-68E661D708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8D19D42-4449-4938-BE9F-F8A026382E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15CB693-3AD5-4FB5-9BD7-DDA6EA895AA0}"/>
              </a:ext>
            </a:extLst>
          </p:cNvPr>
          <p:cNvSpPr>
            <a:spLocks noGrp="1"/>
          </p:cNvSpPr>
          <p:nvPr>
            <p:ph type="dt" sz="half" idx="10"/>
          </p:nvPr>
        </p:nvSpPr>
        <p:spPr/>
        <p:txBody>
          <a:bodyPr/>
          <a:lstStyle/>
          <a:p>
            <a:fld id="{1661375A-C223-44C8-917C-F7C3A1BCD50F}" type="datetimeFigureOut">
              <a:rPr lang="en-GB" smtClean="0"/>
              <a:t>30/03/2023</a:t>
            </a:fld>
            <a:endParaRPr lang="en-GB"/>
          </a:p>
        </p:txBody>
      </p:sp>
      <p:sp>
        <p:nvSpPr>
          <p:cNvPr id="6" name="Footer Placeholder 5">
            <a:extLst>
              <a:ext uri="{FF2B5EF4-FFF2-40B4-BE49-F238E27FC236}">
                <a16:creationId xmlns:a16="http://schemas.microsoft.com/office/drawing/2014/main" id="{BB28CAAB-378F-4646-836D-6723AF22695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08A5F22-2F00-4B7E-95E3-D4E37EE6F9BD}"/>
              </a:ext>
            </a:extLst>
          </p:cNvPr>
          <p:cNvSpPr>
            <a:spLocks noGrp="1"/>
          </p:cNvSpPr>
          <p:nvPr>
            <p:ph type="sldNum" sz="quarter" idx="12"/>
          </p:nvPr>
        </p:nvSpPr>
        <p:spPr/>
        <p:txBody>
          <a:bodyPr/>
          <a:lstStyle/>
          <a:p>
            <a:fld id="{6983841B-0DB4-4C99-B5E5-79625F01DBF7}" type="slidenum">
              <a:rPr lang="en-GB" smtClean="0"/>
              <a:t>‹#›</a:t>
            </a:fld>
            <a:endParaRPr lang="en-GB"/>
          </a:p>
        </p:txBody>
      </p:sp>
    </p:spTree>
    <p:extLst>
      <p:ext uri="{BB962C8B-B14F-4D97-AF65-F5344CB8AC3E}">
        <p14:creationId xmlns:p14="http://schemas.microsoft.com/office/powerpoint/2010/main" val="355739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C73493B-E27E-4DC0-A41A-7E254FDDD4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B619A8B-408B-4DCB-AC39-AC640BF856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4A87CC5-FBB1-4FE5-893F-7BD071C75E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61375A-C223-44C8-917C-F7C3A1BCD50F}" type="datetimeFigureOut">
              <a:rPr lang="en-GB" smtClean="0"/>
              <a:t>30/03/2023</a:t>
            </a:fld>
            <a:endParaRPr lang="en-GB"/>
          </a:p>
        </p:txBody>
      </p:sp>
      <p:sp>
        <p:nvSpPr>
          <p:cNvPr id="5" name="Footer Placeholder 4">
            <a:extLst>
              <a:ext uri="{FF2B5EF4-FFF2-40B4-BE49-F238E27FC236}">
                <a16:creationId xmlns:a16="http://schemas.microsoft.com/office/drawing/2014/main" id="{068E1BCB-E2F2-4D1B-BCFC-521169C8EA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111173B-B48E-4DCF-8715-58053905491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83841B-0DB4-4C99-B5E5-79625F01DBF7}" type="slidenum">
              <a:rPr lang="en-GB" smtClean="0"/>
              <a:t>‹#›</a:t>
            </a:fld>
            <a:endParaRPr lang="en-GB"/>
          </a:p>
        </p:txBody>
      </p:sp>
    </p:spTree>
    <p:extLst>
      <p:ext uri="{BB962C8B-B14F-4D97-AF65-F5344CB8AC3E}">
        <p14:creationId xmlns:p14="http://schemas.microsoft.com/office/powerpoint/2010/main" val="13854111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6B7A0F-5B99-4F35-9BDD-321CD3C098FF}" type="datetimeFigureOut">
              <a:rPr lang="en-US" smtClean="0"/>
              <a:pPr/>
              <a:t>3/30/2023</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B3369-7666-44EB-AEA9-5FA9440DB40A}" type="slidenum">
              <a:rPr lang="en-US" smtClean="0"/>
              <a:pPr/>
              <a:t>‹#›</a:t>
            </a:fld>
            <a:endParaRPr lang="en-US"/>
          </a:p>
        </p:txBody>
      </p:sp>
    </p:spTree>
    <p:extLst>
      <p:ext uri="{BB962C8B-B14F-4D97-AF65-F5344CB8AC3E}">
        <p14:creationId xmlns:p14="http://schemas.microsoft.com/office/powerpoint/2010/main" val="2341623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8" name="Freeform 7"/>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1028" name="Title Placeholder 8"/>
          <p:cNvSpPr>
            <a:spLocks noGrp="1"/>
          </p:cNvSpPr>
          <p:nvPr>
            <p:ph type="title"/>
          </p:nvPr>
        </p:nvSpPr>
        <p:spPr bwMode="auto">
          <a:xfrm>
            <a:off x="609600" y="70485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609600" y="1935164"/>
            <a:ext cx="109728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a:defRPr/>
            </a:pPr>
            <a:fld id="{985A64DA-16D0-44F7-8EA5-B2CB7075C852}" type="slidenum">
              <a:rPr lang="en-US" altLang="en-US"/>
              <a:pPr>
                <a:defRPr/>
              </a:pPr>
              <a:t>‹#›</a:t>
            </a:fld>
            <a:endParaRPr lang="en-US" altLang="en-US"/>
          </a:p>
        </p:txBody>
      </p:sp>
      <p:grpSp>
        <p:nvGrpSpPr>
          <p:cNvPr id="1033" name="Group 1"/>
          <p:cNvGrpSpPr>
            <a:grpSpLocks/>
          </p:cNvGrpSpPr>
          <p:nvPr/>
        </p:nvGrpSpPr>
        <p:grpSpPr bwMode="auto">
          <a:xfrm>
            <a:off x="-25399" y="203200"/>
            <a:ext cx="12240684"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ndParaRPr>
            </a:p>
          </p:txBody>
        </p:sp>
      </p:grpSp>
    </p:spTree>
    <p:extLst>
      <p:ext uri="{BB962C8B-B14F-4D97-AF65-F5344CB8AC3E}">
        <p14:creationId xmlns:p14="http://schemas.microsoft.com/office/powerpoint/2010/main" val="267921238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12700" y="-7938"/>
            <a:ext cx="1221740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8" name="Freeform 7"/>
          <p:cNvSpPr>
            <a:spLocks/>
          </p:cNvSpPr>
          <p:nvPr/>
        </p:nvSpPr>
        <p:spPr bwMode="auto">
          <a:xfrm>
            <a:off x="5842000" y="-7938"/>
            <a:ext cx="63500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sz="1800">
              <a:latin typeface="+mn-lt"/>
              <a:ea typeface="+mn-ea"/>
            </a:endParaRPr>
          </a:p>
        </p:txBody>
      </p:sp>
      <p:sp>
        <p:nvSpPr>
          <p:cNvPr id="1028" name="Title Placeholder 8"/>
          <p:cNvSpPr>
            <a:spLocks noGrp="1"/>
          </p:cNvSpPr>
          <p:nvPr>
            <p:ph type="title"/>
          </p:nvPr>
        </p:nvSpPr>
        <p:spPr bwMode="auto">
          <a:xfrm>
            <a:off x="609600" y="70485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a:t>Click to edit Master title style</a:t>
            </a:r>
          </a:p>
        </p:txBody>
      </p:sp>
      <p:sp>
        <p:nvSpPr>
          <p:cNvPr id="1029" name="Text Placeholder 29"/>
          <p:cNvSpPr>
            <a:spLocks noGrp="1"/>
          </p:cNvSpPr>
          <p:nvPr>
            <p:ph type="body" idx="1"/>
          </p:nvPr>
        </p:nvSpPr>
        <p:spPr bwMode="auto">
          <a:xfrm>
            <a:off x="609600" y="1935164"/>
            <a:ext cx="109728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 name="Date Placeholder 9"/>
          <p:cNvSpPr>
            <a:spLocks noGrp="1"/>
          </p:cNvSpPr>
          <p:nvPr>
            <p:ph type="dt" sz="half" idx="2"/>
          </p:nvPr>
        </p:nvSpPr>
        <p:spPr>
          <a:xfrm>
            <a:off x="609600" y="6356351"/>
            <a:ext cx="2844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22" name="Footer Placeholder 21"/>
          <p:cNvSpPr>
            <a:spLocks noGrp="1"/>
          </p:cNvSpPr>
          <p:nvPr>
            <p:ph type="ftr" sz="quarter" idx="3"/>
          </p:nvPr>
        </p:nvSpPr>
        <p:spPr>
          <a:xfrm>
            <a:off x="3556000" y="6356351"/>
            <a:ext cx="44704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defRPr>
            </a:lvl1pPr>
          </a:lstStyle>
          <a:p>
            <a:pPr>
              <a:defRPr/>
            </a:pPr>
            <a:endParaRPr lang="en-US"/>
          </a:p>
        </p:txBody>
      </p:sp>
      <p:sp>
        <p:nvSpPr>
          <p:cNvPr id="18" name="Slide Number Placeholder 17"/>
          <p:cNvSpPr>
            <a:spLocks noGrp="1"/>
          </p:cNvSpPr>
          <p:nvPr>
            <p:ph type="sldNum" sz="quarter" idx="4"/>
          </p:nvPr>
        </p:nvSpPr>
        <p:spPr>
          <a:xfrm>
            <a:off x="10566400" y="6356351"/>
            <a:ext cx="1016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a:defRPr/>
            </a:pPr>
            <a:fld id="{9736DC1F-6CD8-49B4-9C74-1E2750BFC501}" type="slidenum">
              <a:rPr lang="en-US" altLang="en-US"/>
              <a:pPr>
                <a:defRPr/>
              </a:pPr>
              <a:t>‹#›</a:t>
            </a:fld>
            <a:endParaRPr lang="en-US" altLang="en-US"/>
          </a:p>
        </p:txBody>
      </p:sp>
      <p:grpSp>
        <p:nvGrpSpPr>
          <p:cNvPr id="1033" name="Group 1"/>
          <p:cNvGrpSpPr>
            <a:grpSpLocks/>
          </p:cNvGrpSpPr>
          <p:nvPr/>
        </p:nvGrpSpPr>
        <p:grpSpPr bwMode="auto">
          <a:xfrm>
            <a:off x="-25399" y="203200"/>
            <a:ext cx="12240684"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sz="1800">
                <a:latin typeface="Arial" charset="0"/>
              </a:endParaRPr>
            </a:p>
          </p:txBody>
        </p:sp>
      </p:grpSp>
    </p:spTree>
    <p:extLst>
      <p:ext uri="{BB962C8B-B14F-4D97-AF65-F5344CB8AC3E}">
        <p14:creationId xmlns:p14="http://schemas.microsoft.com/office/powerpoint/2010/main" val="82166057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5.xml"/><Relationship Id="rId5" Type="http://schemas.openxmlformats.org/officeDocument/2006/relationships/image" Target="../media/image7.jpeg"/><Relationship Id="rId4" Type="http://schemas.openxmlformats.org/officeDocument/2006/relationships/image" Target="../media/image6.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097089" y="5266062"/>
            <a:ext cx="8351837" cy="1057619"/>
          </a:xfrm>
          <a:solidFill>
            <a:schemeClr val="accent1">
              <a:lumMod val="75000"/>
            </a:schemeClr>
          </a:solidFill>
        </p:spPr>
        <p:txBody>
          <a:bodyPr>
            <a:normAutofit fontScale="90000"/>
          </a:bodyPr>
          <a:lstStyle/>
          <a:p>
            <a:pPr algn="ctr" eaLnBrk="1" fontAlgn="auto" hangingPunct="1">
              <a:spcAft>
                <a:spcPts val="0"/>
              </a:spcAft>
              <a:defRPr/>
            </a:pP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sz="4000" b="1" kern="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MIKUTANO YA MASHAURIANO NA WADAU WA SEKTA YA UJENZI 2023</a:t>
            </a:r>
            <a:br>
              <a:rPr lang="en-US" sz="4000" b="1" kern="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br>
            <a:r>
              <a:rPr lang="en-US" sz="4000" b="1" kern="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
            </a:r>
            <a:br>
              <a:rPr lang="en-US" sz="4000" b="1" kern="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br>
            <a:r>
              <a:rPr lang="en-US" altLang="en-US" sz="4000" b="1" kern="0" dirty="0">
                <a:solidFill>
                  <a:srgbClr val="00B0F0"/>
                </a:solidFill>
                <a:latin typeface="Arial"/>
                <a:ea typeface="ＭＳ Ｐゴシック" panose="020B0600070205080204" pitchFamily="34" charset="-128"/>
              </a:rPr>
              <a:t>MADA: </a:t>
            </a:r>
            <a:r>
              <a:rPr lang="en-US" sz="4000" b="1" i="1" kern="0" dirty="0" err="1">
                <a:solidFill>
                  <a:srgbClr val="00B0F0"/>
                </a:solidFill>
                <a:latin typeface="Times New Roman" panose="02020603050405020304" pitchFamily="18" charset="0"/>
                <a:ea typeface="Calibri" panose="020F0502020204030204" pitchFamily="34" charset="0"/>
              </a:rPr>
              <a:t>Kujenga</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uwezo</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wa</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Makandarasi</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wa</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Ndani</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Mafanikio</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na</a:t>
            </a:r>
            <a:r>
              <a:rPr lang="en-US" sz="4000" b="1" i="1" kern="0" dirty="0">
                <a:solidFill>
                  <a:srgbClr val="00B0F0"/>
                </a:solidFill>
                <a:latin typeface="Times New Roman" panose="02020603050405020304" pitchFamily="18" charset="0"/>
                <a:ea typeface="Calibri" panose="020F0502020204030204" pitchFamily="34" charset="0"/>
              </a:rPr>
              <a:t> </a:t>
            </a:r>
            <a:r>
              <a:rPr lang="en-US" sz="4000" b="1" i="1" kern="0" dirty="0" err="1">
                <a:solidFill>
                  <a:srgbClr val="00B0F0"/>
                </a:solidFill>
                <a:latin typeface="Times New Roman" panose="02020603050405020304" pitchFamily="18" charset="0"/>
                <a:ea typeface="Calibri" panose="020F0502020204030204" pitchFamily="34" charset="0"/>
              </a:rPr>
              <a:t>Changamoto</a:t>
            </a:r>
            <a:r>
              <a:rPr lang="en-US" sz="2700" b="1" dirty="0">
                <a:solidFill>
                  <a:srgbClr val="0070C0"/>
                </a:solidFill>
              </a:rPr>
              <a:t/>
            </a:r>
            <a:br>
              <a:rPr lang="en-US" sz="2700" b="1" dirty="0">
                <a:solidFill>
                  <a:srgbClr val="0070C0"/>
                </a:solidFill>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r>
              <a:rPr lang="en-US" altLang="en-US" sz="3200" b="1" dirty="0">
                <a:ea typeface="ＭＳ Ｐゴシック" pitchFamily="34" charset="-128"/>
              </a:rPr>
              <a:t/>
            </a:r>
            <a:br>
              <a:rPr lang="en-US" altLang="en-US" sz="3200" b="1" dirty="0">
                <a:ea typeface="ＭＳ Ｐゴシック" pitchFamily="34" charset="-128"/>
              </a:rPr>
            </a:br>
            <a:endParaRPr lang="en-US" altLang="en-US" sz="3200" b="1" dirty="0">
              <a:solidFill>
                <a:srgbClr val="00FFFF"/>
              </a:solidFill>
              <a:ea typeface="ＭＳ Ｐゴシック" pitchFamily="34" charset="-128"/>
            </a:endParaRPr>
          </a:p>
        </p:txBody>
      </p:sp>
      <p:sp>
        <p:nvSpPr>
          <p:cNvPr id="2051" name="Rectangle 3"/>
          <p:cNvSpPr>
            <a:spLocks noGrp="1" noChangeArrowheads="1"/>
          </p:cNvSpPr>
          <p:nvPr>
            <p:ph idx="1"/>
          </p:nvPr>
        </p:nvSpPr>
        <p:spPr>
          <a:xfrm>
            <a:off x="209320" y="4840287"/>
            <a:ext cx="11832116" cy="1924070"/>
          </a:xfrm>
          <a:solidFill>
            <a:schemeClr val="tx1">
              <a:lumMod val="75000"/>
              <a:lumOff val="25000"/>
            </a:schemeClr>
          </a:solidFill>
        </p:spPr>
        <p:txBody>
          <a:bodyPr>
            <a:normAutofit fontScale="92500" lnSpcReduction="10000"/>
          </a:bodyPr>
          <a:lstStyle/>
          <a:p>
            <a:pPr marL="274320" indent="-274320" algn="ctr" eaLnBrk="1" fontAlgn="auto" hangingPunct="1">
              <a:lnSpc>
                <a:spcPct val="90000"/>
              </a:lnSpc>
              <a:spcAft>
                <a:spcPts val="0"/>
              </a:spcAft>
              <a:buClr>
                <a:schemeClr val="accent3"/>
              </a:buClr>
              <a:buNone/>
              <a:defRPr/>
            </a:pPr>
            <a:endParaRPr lang="en-US" altLang="en-US" sz="2400" b="1" dirty="0">
              <a:latin typeface="Arial" panose="020B0604020202020204" pitchFamily="34" charset="0"/>
              <a:ea typeface="ＭＳ Ｐゴシック" pitchFamily="34" charset="-128"/>
              <a:cs typeface="Arial" panose="020B0604020202020204" pitchFamily="34" charset="0"/>
            </a:endParaRPr>
          </a:p>
          <a:p>
            <a:pPr marL="342900" lvl="0" indent="-342900" algn="ctr">
              <a:lnSpc>
                <a:spcPct val="90000"/>
              </a:lnSpc>
              <a:buClr>
                <a:srgbClr val="E3E3FF"/>
              </a:buClr>
              <a:buSzTx/>
              <a:buNone/>
            </a:pPr>
            <a:r>
              <a:rPr kumimoji="0" lang="en-US" altLang="en-US" sz="3600" b="1" i="0" u="none" strike="noStrike" kern="0" cap="none" spc="0" normalizeH="0" baseline="0" noProof="0" dirty="0">
                <a:ln>
                  <a:noFill/>
                </a:ln>
                <a:solidFill>
                  <a:srgbClr val="FF66FF"/>
                </a:solidFill>
                <a:effectLst/>
                <a:uLnTx/>
                <a:uFillTx/>
                <a:latin typeface="Arial"/>
                <a:ea typeface="ＭＳ Ｐゴシック" panose="020B0600070205080204" pitchFamily="34" charset="-128"/>
              </a:rPr>
              <a:t>ENG. D. D BINEMUNGU, </a:t>
            </a:r>
          </a:p>
          <a:p>
            <a:pPr marL="342900" lvl="0" indent="-342900" algn="ctr">
              <a:lnSpc>
                <a:spcPct val="90000"/>
              </a:lnSpc>
              <a:buClr>
                <a:srgbClr val="E3E3FF"/>
              </a:buClr>
              <a:buSzTx/>
              <a:buNone/>
            </a:pPr>
            <a:r>
              <a:rPr kumimoji="0" lang="en-US" altLang="en-US" sz="3600" b="1" i="0" u="none" strike="noStrike" kern="0" cap="none" spc="0" normalizeH="0" baseline="0" noProof="0" dirty="0">
                <a:ln>
                  <a:noFill/>
                </a:ln>
                <a:solidFill>
                  <a:srgbClr val="FF66FF"/>
                </a:solidFill>
                <a:effectLst/>
                <a:uLnTx/>
                <a:uFillTx/>
                <a:latin typeface="Arial"/>
                <a:ea typeface="ＭＳ Ｐゴシック" panose="020B0600070205080204" pitchFamily="34" charset="-128"/>
              </a:rPr>
              <a:t>TANROADS</a:t>
            </a:r>
            <a:r>
              <a:rPr kumimoji="0" lang="en-US" altLang="en-US" sz="3600" b="1" i="0" u="none" strike="noStrike" kern="0" cap="none" spc="0" normalizeH="0" noProof="0" dirty="0">
                <a:ln>
                  <a:noFill/>
                </a:ln>
                <a:solidFill>
                  <a:srgbClr val="FF66FF"/>
                </a:solidFill>
                <a:effectLst/>
                <a:uLnTx/>
                <a:uFillTx/>
                <a:latin typeface="Arial"/>
                <a:ea typeface="ＭＳ Ｐゴシック" panose="020B0600070205080204" pitchFamily="34" charset="-128"/>
              </a:rPr>
              <a:t> HQ</a:t>
            </a:r>
            <a:endParaRPr kumimoji="0" lang="en-US" altLang="en-US" sz="3600" b="1" i="0" u="none" strike="noStrike" kern="0" cap="none" spc="0" normalizeH="0" baseline="0" noProof="0" dirty="0">
              <a:ln>
                <a:noFill/>
              </a:ln>
              <a:solidFill>
                <a:srgbClr val="FF66FF"/>
              </a:solidFill>
              <a:effectLst/>
              <a:uLnTx/>
              <a:uFillTx/>
              <a:latin typeface="Arial"/>
              <a:ea typeface="ＭＳ Ｐゴシック" panose="020B0600070205080204" pitchFamily="34" charset="-128"/>
            </a:endParaRPr>
          </a:p>
          <a:p>
            <a:pPr marL="342900" lvl="0" indent="-342900" algn="ctr">
              <a:lnSpc>
                <a:spcPct val="90000"/>
              </a:lnSpc>
              <a:buClr>
                <a:srgbClr val="E3E3FF"/>
              </a:buClr>
              <a:buSzTx/>
              <a:buNone/>
            </a:pPr>
            <a:r>
              <a:rPr kumimoji="0" lang="en-US" altLang="en-US" sz="3600" b="1" i="0" u="none" strike="noStrike" kern="0" cap="none" spc="0" normalizeH="0" baseline="0" noProof="0" dirty="0">
                <a:ln>
                  <a:noFill/>
                </a:ln>
                <a:solidFill>
                  <a:srgbClr val="FFFFFF"/>
                </a:solidFill>
                <a:effectLst/>
                <a:uLnTx/>
                <a:uFillTx/>
                <a:latin typeface="Arial"/>
                <a:ea typeface="ＭＳ Ｐゴシック" panose="020B0600070205080204" pitchFamily="34" charset="-128"/>
              </a:rPr>
              <a:t>MARCH, 2023</a:t>
            </a:r>
          </a:p>
          <a:p>
            <a:pPr marL="274320" indent="-274320" algn="ctr" eaLnBrk="1" fontAlgn="auto" hangingPunct="1">
              <a:lnSpc>
                <a:spcPct val="90000"/>
              </a:lnSpc>
              <a:spcAft>
                <a:spcPts val="0"/>
              </a:spcAft>
              <a:buClr>
                <a:schemeClr val="accent3"/>
              </a:buClr>
              <a:buNone/>
              <a:defRPr/>
            </a:pPr>
            <a:endParaRPr lang="en-US" altLang="en-US" sz="2400" b="1" dirty="0">
              <a:ea typeface="ＭＳ Ｐゴシック" pitchFamily="34" charset="-128"/>
            </a:endParaRPr>
          </a:p>
          <a:p>
            <a:pPr marL="274320" indent="-274320" algn="ctr" eaLnBrk="1" fontAlgn="auto" hangingPunct="1">
              <a:lnSpc>
                <a:spcPct val="90000"/>
              </a:lnSpc>
              <a:spcAft>
                <a:spcPts val="0"/>
              </a:spcAft>
              <a:buClr>
                <a:schemeClr val="accent3"/>
              </a:buClr>
              <a:buNone/>
              <a:defRPr/>
            </a:pPr>
            <a:endParaRPr lang="en-US" altLang="en-US" sz="2400" b="1" dirty="0">
              <a:ea typeface="ＭＳ Ｐゴシック" pitchFamily="34" charset="-128"/>
            </a:endParaRPr>
          </a:p>
        </p:txBody>
      </p:sp>
      <p:pic>
        <p:nvPicPr>
          <p:cNvPr id="7173" name="Picture 4"/>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0" y="0"/>
            <a:ext cx="1458912" cy="13287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1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36275" y="-228600"/>
            <a:ext cx="1355725" cy="113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7175" name="Picture 2" descr="Tanroad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11664" y="-107157"/>
            <a:ext cx="1652693" cy="193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Tanroad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786014"/>
            <a:ext cx="1722437"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Tanroads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69563" y="4840287"/>
            <a:ext cx="1722437" cy="2017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8801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0A9C50-B290-4C30-A65A-9D7AB111D154}"/>
              </a:ext>
            </a:extLst>
          </p:cNvPr>
          <p:cNvSpPr txBox="1"/>
          <p:nvPr/>
        </p:nvSpPr>
        <p:spPr>
          <a:xfrm>
            <a:off x="454259" y="70227"/>
            <a:ext cx="10146535" cy="523220"/>
          </a:xfrm>
          <a:prstGeom prst="rect">
            <a:avLst/>
          </a:prstGeom>
          <a:noFill/>
        </p:spPr>
        <p:txBody>
          <a:bodyPr wrap="square" rtlCol="0">
            <a:spAutoFit/>
          </a:bodyPr>
          <a:lstStyle/>
          <a:p>
            <a:pPr lvl="1"/>
            <a:r>
              <a:rPr lang="en-GB" sz="2800" b="1" dirty="0">
                <a:solidFill>
                  <a:srgbClr val="00B050"/>
                </a:solidFill>
                <a:latin typeface="Open Sans"/>
              </a:rPr>
              <a:t>UTATUZI WA CHANGAMOTO ZINAZOWAKABILI MAKANDARASI WAZAWA</a:t>
            </a:r>
            <a:endParaRPr lang="en-US" sz="2800" dirty="0">
              <a:solidFill>
                <a:srgbClr val="00B050"/>
              </a:solidFill>
              <a:latin typeface="Open Sans"/>
            </a:endParaRPr>
          </a:p>
        </p:txBody>
      </p:sp>
      <p:sp>
        <p:nvSpPr>
          <p:cNvPr id="52" name="Freeform 5">
            <a:extLst>
              <a:ext uri="{FF2B5EF4-FFF2-40B4-BE49-F238E27FC236}">
                <a16:creationId xmlns:a16="http://schemas.microsoft.com/office/drawing/2014/main" id="{768FB9FD-508C-45FB-B9A4-5A199142D858}"/>
              </a:ext>
            </a:extLst>
          </p:cNvPr>
          <p:cNvSpPr>
            <a:spLocks/>
          </p:cNvSpPr>
          <p:nvPr/>
        </p:nvSpPr>
        <p:spPr bwMode="auto">
          <a:xfrm rot="16200000">
            <a:off x="642814" y="3538597"/>
            <a:ext cx="4207960" cy="1586703"/>
          </a:xfrm>
          <a:custGeom>
            <a:avLst/>
            <a:gdLst>
              <a:gd name="T0" fmla="*/ 2969 w 3735"/>
              <a:gd name="T1" fmla="*/ 207 h 1395"/>
              <a:gd name="T2" fmla="*/ 2969 w 3735"/>
              <a:gd name="T3" fmla="*/ 206 h 1395"/>
              <a:gd name="T4" fmla="*/ 2969 w 3735"/>
              <a:gd name="T5" fmla="*/ 206 h 1395"/>
              <a:gd name="T6" fmla="*/ 3317 w 3735"/>
              <a:gd name="T7" fmla="*/ 350 h 1395"/>
              <a:gd name="T8" fmla="*/ 3317 w 3735"/>
              <a:gd name="T9" fmla="*/ 1045 h 1395"/>
              <a:gd name="T10" fmla="*/ 2969 w 3735"/>
              <a:gd name="T11" fmla="*/ 1189 h 1395"/>
              <a:gd name="T12" fmla="*/ 2622 w 3735"/>
              <a:gd name="T13" fmla="*/ 1045 h 1395"/>
              <a:gd name="T14" fmla="*/ 2476 w 3735"/>
              <a:gd name="T15" fmla="*/ 1191 h 1395"/>
              <a:gd name="T16" fmla="*/ 2969 w 3735"/>
              <a:gd name="T17" fmla="*/ 1395 h 1395"/>
              <a:gd name="T18" fmla="*/ 3462 w 3735"/>
              <a:gd name="T19" fmla="*/ 1191 h 1395"/>
              <a:gd name="T20" fmla="*/ 3462 w 3735"/>
              <a:gd name="T21" fmla="*/ 204 h 1395"/>
              <a:gd name="T22" fmla="*/ 2969 w 3735"/>
              <a:gd name="T23" fmla="*/ 0 h 1395"/>
              <a:gd name="T24" fmla="*/ 2969 w 3735"/>
              <a:gd name="T25" fmla="*/ 0 h 1395"/>
              <a:gd name="T26" fmla="*/ 2969 w 3735"/>
              <a:gd name="T27" fmla="*/ 0 h 1395"/>
              <a:gd name="T28" fmla="*/ 0 w 3735"/>
              <a:gd name="T29" fmla="*/ 0 h 1395"/>
              <a:gd name="T30" fmla="*/ 0 w 3735"/>
              <a:gd name="T31" fmla="*/ 207 h 1395"/>
              <a:gd name="T32" fmla="*/ 2969 w 3735"/>
              <a:gd name="T33" fmla="*/ 207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35" h="1395">
                <a:moveTo>
                  <a:pt x="2969" y="207"/>
                </a:moveTo>
                <a:cubicBezTo>
                  <a:pt x="2969" y="206"/>
                  <a:pt x="2969" y="206"/>
                  <a:pt x="2969" y="206"/>
                </a:cubicBezTo>
                <a:cubicBezTo>
                  <a:pt x="2969" y="206"/>
                  <a:pt x="2969" y="206"/>
                  <a:pt x="2969" y="206"/>
                </a:cubicBezTo>
                <a:cubicBezTo>
                  <a:pt x="3095" y="206"/>
                  <a:pt x="3221" y="254"/>
                  <a:pt x="3317" y="350"/>
                </a:cubicBezTo>
                <a:cubicBezTo>
                  <a:pt x="3508" y="542"/>
                  <a:pt x="3508" y="853"/>
                  <a:pt x="3317" y="1045"/>
                </a:cubicBezTo>
                <a:cubicBezTo>
                  <a:pt x="3221" y="1141"/>
                  <a:pt x="3095" y="1188"/>
                  <a:pt x="2969" y="1189"/>
                </a:cubicBezTo>
                <a:cubicBezTo>
                  <a:pt x="2844" y="1189"/>
                  <a:pt x="2718" y="1141"/>
                  <a:pt x="2622" y="1045"/>
                </a:cubicBezTo>
                <a:cubicBezTo>
                  <a:pt x="2476" y="1191"/>
                  <a:pt x="2476" y="1191"/>
                  <a:pt x="2476" y="1191"/>
                </a:cubicBezTo>
                <a:cubicBezTo>
                  <a:pt x="2612" y="1327"/>
                  <a:pt x="2791" y="1395"/>
                  <a:pt x="2969" y="1395"/>
                </a:cubicBezTo>
                <a:cubicBezTo>
                  <a:pt x="3148" y="1395"/>
                  <a:pt x="3326" y="1327"/>
                  <a:pt x="3462" y="1191"/>
                </a:cubicBezTo>
                <a:cubicBezTo>
                  <a:pt x="3735" y="918"/>
                  <a:pt x="3735" y="477"/>
                  <a:pt x="3462" y="204"/>
                </a:cubicBezTo>
                <a:cubicBezTo>
                  <a:pt x="3326" y="68"/>
                  <a:pt x="3148" y="0"/>
                  <a:pt x="2969" y="0"/>
                </a:cubicBezTo>
                <a:cubicBezTo>
                  <a:pt x="2969" y="0"/>
                  <a:pt x="2969" y="0"/>
                  <a:pt x="2969" y="0"/>
                </a:cubicBezTo>
                <a:cubicBezTo>
                  <a:pt x="2969" y="0"/>
                  <a:pt x="2969" y="0"/>
                  <a:pt x="2969" y="0"/>
                </a:cubicBezTo>
                <a:cubicBezTo>
                  <a:pt x="0" y="0"/>
                  <a:pt x="0" y="0"/>
                  <a:pt x="0" y="0"/>
                </a:cubicBezTo>
                <a:cubicBezTo>
                  <a:pt x="0" y="207"/>
                  <a:pt x="0" y="207"/>
                  <a:pt x="0" y="207"/>
                </a:cubicBezTo>
                <a:lnTo>
                  <a:pt x="2969" y="207"/>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59" name="Freeform 9">
            <a:extLst>
              <a:ext uri="{FF2B5EF4-FFF2-40B4-BE49-F238E27FC236}">
                <a16:creationId xmlns:a16="http://schemas.microsoft.com/office/drawing/2014/main" id="{AD7D17C0-A22A-4CE5-84C6-BED275614EBE}"/>
              </a:ext>
            </a:extLst>
          </p:cNvPr>
          <p:cNvSpPr>
            <a:spLocks/>
          </p:cNvSpPr>
          <p:nvPr/>
        </p:nvSpPr>
        <p:spPr bwMode="auto">
          <a:xfrm rot="16200000">
            <a:off x="2992463" y="3322384"/>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0" name="Freeform 9">
            <a:extLst>
              <a:ext uri="{FF2B5EF4-FFF2-40B4-BE49-F238E27FC236}">
                <a16:creationId xmlns:a16="http://schemas.microsoft.com/office/drawing/2014/main" id="{3B8477D8-C61C-4124-90F8-8E57DF85ABA7}"/>
              </a:ext>
            </a:extLst>
          </p:cNvPr>
          <p:cNvSpPr>
            <a:spLocks/>
          </p:cNvSpPr>
          <p:nvPr/>
        </p:nvSpPr>
        <p:spPr bwMode="auto">
          <a:xfrm rot="5400000">
            <a:off x="3947798" y="2067556"/>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1" name="Freeform 5">
            <a:extLst>
              <a:ext uri="{FF2B5EF4-FFF2-40B4-BE49-F238E27FC236}">
                <a16:creationId xmlns:a16="http://schemas.microsoft.com/office/drawing/2014/main" id="{67F0108F-9039-4399-9773-91DE2C3041A0}"/>
              </a:ext>
            </a:extLst>
          </p:cNvPr>
          <p:cNvSpPr>
            <a:spLocks/>
          </p:cNvSpPr>
          <p:nvPr/>
        </p:nvSpPr>
        <p:spPr bwMode="auto">
          <a:xfrm rot="5400000">
            <a:off x="7333256" y="2003198"/>
            <a:ext cx="4207960" cy="1586703"/>
          </a:xfrm>
          <a:custGeom>
            <a:avLst/>
            <a:gdLst>
              <a:gd name="T0" fmla="*/ 2969 w 3735"/>
              <a:gd name="T1" fmla="*/ 207 h 1395"/>
              <a:gd name="T2" fmla="*/ 2969 w 3735"/>
              <a:gd name="T3" fmla="*/ 206 h 1395"/>
              <a:gd name="T4" fmla="*/ 2969 w 3735"/>
              <a:gd name="T5" fmla="*/ 206 h 1395"/>
              <a:gd name="T6" fmla="*/ 3317 w 3735"/>
              <a:gd name="T7" fmla="*/ 350 h 1395"/>
              <a:gd name="T8" fmla="*/ 3317 w 3735"/>
              <a:gd name="T9" fmla="*/ 1045 h 1395"/>
              <a:gd name="T10" fmla="*/ 2969 w 3735"/>
              <a:gd name="T11" fmla="*/ 1189 h 1395"/>
              <a:gd name="T12" fmla="*/ 2622 w 3735"/>
              <a:gd name="T13" fmla="*/ 1045 h 1395"/>
              <a:gd name="T14" fmla="*/ 2476 w 3735"/>
              <a:gd name="T15" fmla="*/ 1191 h 1395"/>
              <a:gd name="T16" fmla="*/ 2969 w 3735"/>
              <a:gd name="T17" fmla="*/ 1395 h 1395"/>
              <a:gd name="T18" fmla="*/ 3462 w 3735"/>
              <a:gd name="T19" fmla="*/ 1191 h 1395"/>
              <a:gd name="T20" fmla="*/ 3462 w 3735"/>
              <a:gd name="T21" fmla="*/ 204 h 1395"/>
              <a:gd name="T22" fmla="*/ 2969 w 3735"/>
              <a:gd name="T23" fmla="*/ 0 h 1395"/>
              <a:gd name="T24" fmla="*/ 2969 w 3735"/>
              <a:gd name="T25" fmla="*/ 0 h 1395"/>
              <a:gd name="T26" fmla="*/ 2969 w 3735"/>
              <a:gd name="T27" fmla="*/ 0 h 1395"/>
              <a:gd name="T28" fmla="*/ 0 w 3735"/>
              <a:gd name="T29" fmla="*/ 0 h 1395"/>
              <a:gd name="T30" fmla="*/ 0 w 3735"/>
              <a:gd name="T31" fmla="*/ 207 h 1395"/>
              <a:gd name="T32" fmla="*/ 2969 w 3735"/>
              <a:gd name="T33" fmla="*/ 207 h 1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35" h="1395">
                <a:moveTo>
                  <a:pt x="2969" y="207"/>
                </a:moveTo>
                <a:cubicBezTo>
                  <a:pt x="2969" y="206"/>
                  <a:pt x="2969" y="206"/>
                  <a:pt x="2969" y="206"/>
                </a:cubicBezTo>
                <a:cubicBezTo>
                  <a:pt x="2969" y="206"/>
                  <a:pt x="2969" y="206"/>
                  <a:pt x="2969" y="206"/>
                </a:cubicBezTo>
                <a:cubicBezTo>
                  <a:pt x="3095" y="206"/>
                  <a:pt x="3221" y="254"/>
                  <a:pt x="3317" y="350"/>
                </a:cubicBezTo>
                <a:cubicBezTo>
                  <a:pt x="3508" y="542"/>
                  <a:pt x="3508" y="853"/>
                  <a:pt x="3317" y="1045"/>
                </a:cubicBezTo>
                <a:cubicBezTo>
                  <a:pt x="3221" y="1141"/>
                  <a:pt x="3095" y="1188"/>
                  <a:pt x="2969" y="1189"/>
                </a:cubicBezTo>
                <a:cubicBezTo>
                  <a:pt x="2844" y="1189"/>
                  <a:pt x="2718" y="1141"/>
                  <a:pt x="2622" y="1045"/>
                </a:cubicBezTo>
                <a:cubicBezTo>
                  <a:pt x="2476" y="1191"/>
                  <a:pt x="2476" y="1191"/>
                  <a:pt x="2476" y="1191"/>
                </a:cubicBezTo>
                <a:cubicBezTo>
                  <a:pt x="2612" y="1327"/>
                  <a:pt x="2791" y="1395"/>
                  <a:pt x="2969" y="1395"/>
                </a:cubicBezTo>
                <a:cubicBezTo>
                  <a:pt x="3148" y="1395"/>
                  <a:pt x="3326" y="1327"/>
                  <a:pt x="3462" y="1191"/>
                </a:cubicBezTo>
                <a:cubicBezTo>
                  <a:pt x="3735" y="918"/>
                  <a:pt x="3735" y="477"/>
                  <a:pt x="3462" y="204"/>
                </a:cubicBezTo>
                <a:cubicBezTo>
                  <a:pt x="3326" y="68"/>
                  <a:pt x="3148" y="0"/>
                  <a:pt x="2969" y="0"/>
                </a:cubicBezTo>
                <a:cubicBezTo>
                  <a:pt x="2969" y="0"/>
                  <a:pt x="2969" y="0"/>
                  <a:pt x="2969" y="0"/>
                </a:cubicBezTo>
                <a:cubicBezTo>
                  <a:pt x="2969" y="0"/>
                  <a:pt x="2969" y="0"/>
                  <a:pt x="2969" y="0"/>
                </a:cubicBezTo>
                <a:cubicBezTo>
                  <a:pt x="0" y="0"/>
                  <a:pt x="0" y="0"/>
                  <a:pt x="0" y="0"/>
                </a:cubicBezTo>
                <a:cubicBezTo>
                  <a:pt x="0" y="207"/>
                  <a:pt x="0" y="207"/>
                  <a:pt x="0" y="207"/>
                </a:cubicBezTo>
                <a:lnTo>
                  <a:pt x="2969" y="20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3" name="Freeform 9">
            <a:extLst>
              <a:ext uri="{FF2B5EF4-FFF2-40B4-BE49-F238E27FC236}">
                <a16:creationId xmlns:a16="http://schemas.microsoft.com/office/drawing/2014/main" id="{320A28BC-AE81-4C0B-AB73-E7F89498D279}"/>
              </a:ext>
            </a:extLst>
          </p:cNvPr>
          <p:cNvSpPr>
            <a:spLocks/>
          </p:cNvSpPr>
          <p:nvPr/>
        </p:nvSpPr>
        <p:spPr bwMode="auto">
          <a:xfrm rot="16200000">
            <a:off x="4904510" y="3322384"/>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4" name="Freeform 9">
            <a:extLst>
              <a:ext uri="{FF2B5EF4-FFF2-40B4-BE49-F238E27FC236}">
                <a16:creationId xmlns:a16="http://schemas.microsoft.com/office/drawing/2014/main" id="{C3A22756-C715-4C00-916F-5C1529273802}"/>
              </a:ext>
            </a:extLst>
          </p:cNvPr>
          <p:cNvSpPr>
            <a:spLocks/>
          </p:cNvSpPr>
          <p:nvPr/>
        </p:nvSpPr>
        <p:spPr bwMode="auto">
          <a:xfrm rot="5400000">
            <a:off x="5861222" y="2067556"/>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6" name="Freeform 9">
            <a:extLst>
              <a:ext uri="{FF2B5EF4-FFF2-40B4-BE49-F238E27FC236}">
                <a16:creationId xmlns:a16="http://schemas.microsoft.com/office/drawing/2014/main" id="{A29FB220-28A5-4D27-ADA3-21E1B897EF58}"/>
              </a:ext>
            </a:extLst>
          </p:cNvPr>
          <p:cNvSpPr>
            <a:spLocks/>
          </p:cNvSpPr>
          <p:nvPr/>
        </p:nvSpPr>
        <p:spPr bwMode="auto">
          <a:xfrm rot="16200000">
            <a:off x="6814498" y="3322384"/>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7" name="Freeform 9">
            <a:extLst>
              <a:ext uri="{FF2B5EF4-FFF2-40B4-BE49-F238E27FC236}">
                <a16:creationId xmlns:a16="http://schemas.microsoft.com/office/drawing/2014/main" id="{BC83BD00-A1EF-4D37-AAC7-5990B201595C}"/>
              </a:ext>
            </a:extLst>
          </p:cNvPr>
          <p:cNvSpPr>
            <a:spLocks/>
          </p:cNvSpPr>
          <p:nvPr/>
        </p:nvSpPr>
        <p:spPr bwMode="auto">
          <a:xfrm rot="5400000">
            <a:off x="7771210" y="2067556"/>
            <a:ext cx="1419316" cy="1740142"/>
          </a:xfrm>
          <a:custGeom>
            <a:avLst/>
            <a:gdLst>
              <a:gd name="T0" fmla="*/ 1113 w 1258"/>
              <a:gd name="T1" fmla="*/ 1112 h 1530"/>
              <a:gd name="T2" fmla="*/ 418 w 1258"/>
              <a:gd name="T3" fmla="*/ 1112 h 1530"/>
              <a:gd name="T4" fmla="*/ 418 w 1258"/>
              <a:gd name="T5" fmla="*/ 418 h 1530"/>
              <a:gd name="T6" fmla="*/ 1113 w 1258"/>
              <a:gd name="T7" fmla="*/ 418 h 1530"/>
              <a:gd name="T8" fmla="*/ 1258 w 1258"/>
              <a:gd name="T9" fmla="*/ 272 h 1530"/>
              <a:gd name="T10" fmla="*/ 272 w 1258"/>
              <a:gd name="T11" fmla="*/ 272 h 1530"/>
              <a:gd name="T12" fmla="*/ 272 w 1258"/>
              <a:gd name="T13" fmla="*/ 1258 h 1530"/>
              <a:gd name="T14" fmla="*/ 1258 w 1258"/>
              <a:gd name="T15" fmla="*/ 1258 h 1530"/>
              <a:gd name="T16" fmla="*/ 1258 w 1258"/>
              <a:gd name="T17" fmla="*/ 1258 h 1530"/>
              <a:gd name="T18" fmla="*/ 1113 w 1258"/>
              <a:gd name="T19" fmla="*/ 1112 h 1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8" h="1530">
                <a:moveTo>
                  <a:pt x="1113" y="1112"/>
                </a:moveTo>
                <a:cubicBezTo>
                  <a:pt x="921" y="1304"/>
                  <a:pt x="610" y="1304"/>
                  <a:pt x="418" y="1112"/>
                </a:cubicBezTo>
                <a:cubicBezTo>
                  <a:pt x="226" y="920"/>
                  <a:pt x="226" y="609"/>
                  <a:pt x="418" y="418"/>
                </a:cubicBezTo>
                <a:cubicBezTo>
                  <a:pt x="610" y="226"/>
                  <a:pt x="921" y="226"/>
                  <a:pt x="1113" y="418"/>
                </a:cubicBezTo>
                <a:cubicBezTo>
                  <a:pt x="1258" y="272"/>
                  <a:pt x="1258" y="272"/>
                  <a:pt x="1258" y="272"/>
                </a:cubicBezTo>
                <a:cubicBezTo>
                  <a:pt x="986" y="0"/>
                  <a:pt x="545" y="0"/>
                  <a:pt x="272" y="272"/>
                </a:cubicBezTo>
                <a:cubicBezTo>
                  <a:pt x="0" y="544"/>
                  <a:pt x="0" y="986"/>
                  <a:pt x="272" y="1258"/>
                </a:cubicBezTo>
                <a:cubicBezTo>
                  <a:pt x="545" y="1530"/>
                  <a:pt x="986" y="1530"/>
                  <a:pt x="1258" y="1258"/>
                </a:cubicBezTo>
                <a:cubicBezTo>
                  <a:pt x="1258" y="1258"/>
                  <a:pt x="1258" y="1258"/>
                  <a:pt x="1258" y="1258"/>
                </a:cubicBezTo>
                <a:cubicBezTo>
                  <a:pt x="1113" y="1112"/>
                  <a:pt x="1113" y="1112"/>
                  <a:pt x="1113" y="111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800" b="0" i="0" u="none" strike="noStrike" kern="1200" cap="none" spc="0" normalizeH="0" baseline="0" noProof="0">
              <a:ln>
                <a:noFill/>
              </a:ln>
              <a:solidFill>
                <a:srgbClr val="282F39"/>
              </a:solidFill>
              <a:effectLst/>
              <a:uLnTx/>
              <a:uFillTx/>
              <a:latin typeface="Open Sans"/>
            </a:endParaRPr>
          </a:p>
        </p:txBody>
      </p:sp>
      <p:sp>
        <p:nvSpPr>
          <p:cNvPr id="69" name="Oval 68">
            <a:extLst>
              <a:ext uri="{FF2B5EF4-FFF2-40B4-BE49-F238E27FC236}">
                <a16:creationId xmlns:a16="http://schemas.microsoft.com/office/drawing/2014/main" id="{B234739F-137F-4F62-9B52-DCFB13D83C1C}"/>
              </a:ext>
            </a:extLst>
          </p:cNvPr>
          <p:cNvSpPr/>
          <p:nvPr/>
        </p:nvSpPr>
        <p:spPr>
          <a:xfrm>
            <a:off x="4265798" y="2705441"/>
            <a:ext cx="782452" cy="782452"/>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3</a:t>
            </a:r>
          </a:p>
        </p:txBody>
      </p:sp>
      <p:sp>
        <p:nvSpPr>
          <p:cNvPr id="70" name="Oval 69">
            <a:extLst>
              <a:ext uri="{FF2B5EF4-FFF2-40B4-BE49-F238E27FC236}">
                <a16:creationId xmlns:a16="http://schemas.microsoft.com/office/drawing/2014/main" id="{5636EE2E-9B2C-48F7-83F4-AB4F1F6244B3}"/>
              </a:ext>
            </a:extLst>
          </p:cNvPr>
          <p:cNvSpPr/>
          <p:nvPr/>
        </p:nvSpPr>
        <p:spPr>
          <a:xfrm>
            <a:off x="2360798" y="2705441"/>
            <a:ext cx="782452" cy="7824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1</a:t>
            </a:r>
          </a:p>
        </p:txBody>
      </p:sp>
      <p:sp>
        <p:nvSpPr>
          <p:cNvPr id="71" name="Oval 70">
            <a:extLst>
              <a:ext uri="{FF2B5EF4-FFF2-40B4-BE49-F238E27FC236}">
                <a16:creationId xmlns:a16="http://schemas.microsoft.com/office/drawing/2014/main" id="{D104A93C-8179-48EB-AABC-80CB03EBE7B2}"/>
              </a:ext>
            </a:extLst>
          </p:cNvPr>
          <p:cNvSpPr/>
          <p:nvPr/>
        </p:nvSpPr>
        <p:spPr>
          <a:xfrm>
            <a:off x="8075798" y="2705441"/>
            <a:ext cx="782452" cy="782452"/>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7</a:t>
            </a:r>
          </a:p>
        </p:txBody>
      </p:sp>
      <p:sp>
        <p:nvSpPr>
          <p:cNvPr id="72" name="Oval 71">
            <a:extLst>
              <a:ext uri="{FF2B5EF4-FFF2-40B4-BE49-F238E27FC236}">
                <a16:creationId xmlns:a16="http://schemas.microsoft.com/office/drawing/2014/main" id="{A9A48D46-CBA8-4B56-91FF-07438AF0E3FF}"/>
              </a:ext>
            </a:extLst>
          </p:cNvPr>
          <p:cNvSpPr/>
          <p:nvPr/>
        </p:nvSpPr>
        <p:spPr>
          <a:xfrm>
            <a:off x="6170798" y="2705441"/>
            <a:ext cx="782452" cy="782452"/>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5</a:t>
            </a:r>
          </a:p>
        </p:txBody>
      </p:sp>
      <p:sp>
        <p:nvSpPr>
          <p:cNvPr id="73" name="Oval 72">
            <a:extLst>
              <a:ext uri="{FF2B5EF4-FFF2-40B4-BE49-F238E27FC236}">
                <a16:creationId xmlns:a16="http://schemas.microsoft.com/office/drawing/2014/main" id="{811A07DF-A3C0-42E0-90E8-C6F5026DD306}"/>
              </a:ext>
            </a:extLst>
          </p:cNvPr>
          <p:cNvSpPr/>
          <p:nvPr/>
        </p:nvSpPr>
        <p:spPr>
          <a:xfrm>
            <a:off x="3313298" y="3657941"/>
            <a:ext cx="782452" cy="782452"/>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2</a:t>
            </a:r>
          </a:p>
        </p:txBody>
      </p:sp>
      <p:sp>
        <p:nvSpPr>
          <p:cNvPr id="74" name="Oval 73">
            <a:extLst>
              <a:ext uri="{FF2B5EF4-FFF2-40B4-BE49-F238E27FC236}">
                <a16:creationId xmlns:a16="http://schemas.microsoft.com/office/drawing/2014/main" id="{0B0341B7-8D48-478C-B9E3-628E56FFD7F9}"/>
              </a:ext>
            </a:extLst>
          </p:cNvPr>
          <p:cNvSpPr/>
          <p:nvPr/>
        </p:nvSpPr>
        <p:spPr>
          <a:xfrm>
            <a:off x="5243698" y="3657941"/>
            <a:ext cx="782452" cy="782452"/>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4</a:t>
            </a:r>
          </a:p>
        </p:txBody>
      </p:sp>
      <p:sp>
        <p:nvSpPr>
          <p:cNvPr id="75" name="Oval 74">
            <a:extLst>
              <a:ext uri="{FF2B5EF4-FFF2-40B4-BE49-F238E27FC236}">
                <a16:creationId xmlns:a16="http://schemas.microsoft.com/office/drawing/2014/main" id="{DE87EE82-E6FC-4E13-8748-4212CE5C8594}"/>
              </a:ext>
            </a:extLst>
          </p:cNvPr>
          <p:cNvSpPr/>
          <p:nvPr/>
        </p:nvSpPr>
        <p:spPr>
          <a:xfrm>
            <a:off x="7110598" y="3657941"/>
            <a:ext cx="782452" cy="782452"/>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6</a:t>
            </a:r>
          </a:p>
        </p:txBody>
      </p:sp>
      <p:sp>
        <p:nvSpPr>
          <p:cNvPr id="76" name="Oval 75">
            <a:extLst>
              <a:ext uri="{FF2B5EF4-FFF2-40B4-BE49-F238E27FC236}">
                <a16:creationId xmlns:a16="http://schemas.microsoft.com/office/drawing/2014/main" id="{00A0E844-2ADE-4280-A67B-DEFE37A04949}"/>
              </a:ext>
            </a:extLst>
          </p:cNvPr>
          <p:cNvSpPr/>
          <p:nvPr/>
        </p:nvSpPr>
        <p:spPr>
          <a:xfrm>
            <a:off x="9040998" y="3657941"/>
            <a:ext cx="782452" cy="782452"/>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FFFFFF"/>
                </a:solidFill>
                <a:effectLst/>
                <a:uLnTx/>
                <a:uFillTx/>
                <a:latin typeface="Open Sans"/>
                <a:ea typeface="Noto Sans" panose="020B0502040504020204" pitchFamily="34"/>
                <a:cs typeface="Noto Sans" panose="020B0502040504020204" pitchFamily="34"/>
              </a:rPr>
              <a:t>8</a:t>
            </a:r>
          </a:p>
        </p:txBody>
      </p:sp>
      <p:sp>
        <p:nvSpPr>
          <p:cNvPr id="77" name="TextBox 76">
            <a:extLst>
              <a:ext uri="{FF2B5EF4-FFF2-40B4-BE49-F238E27FC236}">
                <a16:creationId xmlns:a16="http://schemas.microsoft.com/office/drawing/2014/main" id="{C6498E4F-91B4-4D6C-8874-BADEA5D6EF9C}"/>
              </a:ext>
            </a:extLst>
          </p:cNvPr>
          <p:cNvSpPr txBox="1"/>
          <p:nvPr/>
        </p:nvSpPr>
        <p:spPr>
          <a:xfrm>
            <a:off x="-129014" y="6338960"/>
            <a:ext cx="248981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a:solidFill>
                  <a:srgbClr val="FF0000"/>
                </a:solidFill>
                <a:latin typeface="Open Sans"/>
                <a:ea typeface="Noto Sans" panose="020B0502040504020204" pitchFamily="34"/>
                <a:cs typeface="Noto Sans" panose="020B0502040504020204" pitchFamily="34"/>
              </a:rPr>
              <a:t>TUANZE SASA</a:t>
            </a:r>
            <a:endParaRPr kumimoji="0" lang="en-GB" sz="2800" b="1" i="0" u="none" strike="noStrike" kern="1200" cap="none" spc="0" normalizeH="0" baseline="0" noProof="0" dirty="0">
              <a:ln>
                <a:noFill/>
              </a:ln>
              <a:solidFill>
                <a:srgbClr val="FF0000"/>
              </a:solidFill>
              <a:effectLst/>
              <a:uLnTx/>
              <a:uFillTx/>
              <a:latin typeface="Open Sans"/>
              <a:ea typeface="Noto Sans" panose="020B0502040504020204" pitchFamily="34"/>
              <a:cs typeface="Noto Sans" panose="020B0502040504020204" pitchFamily="34"/>
            </a:endParaRPr>
          </a:p>
        </p:txBody>
      </p:sp>
      <p:sp>
        <p:nvSpPr>
          <p:cNvPr id="78" name="TextBox 77">
            <a:extLst>
              <a:ext uri="{FF2B5EF4-FFF2-40B4-BE49-F238E27FC236}">
                <a16:creationId xmlns:a16="http://schemas.microsoft.com/office/drawing/2014/main" id="{9733E881-F96F-4ED4-B46F-556D8861301E}"/>
              </a:ext>
            </a:extLst>
          </p:cNvPr>
          <p:cNvSpPr txBox="1"/>
          <p:nvPr/>
        </p:nvSpPr>
        <p:spPr>
          <a:xfrm>
            <a:off x="10147325" y="583229"/>
            <a:ext cx="180230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0" i="0" u="none" strike="noStrike" kern="1200" cap="none" spc="0" normalizeH="0" baseline="0" noProof="0" dirty="0">
                <a:ln>
                  <a:noFill/>
                </a:ln>
                <a:solidFill>
                  <a:srgbClr val="00B0F0"/>
                </a:solidFill>
                <a:effectLst/>
                <a:uLnTx/>
                <a:uFillTx/>
                <a:latin typeface="Open Sans"/>
                <a:ea typeface="Noto Sans" panose="020B0502040504020204" pitchFamily="34"/>
                <a:cs typeface="Noto Sans" panose="020B0502040504020204" pitchFamily="34"/>
              </a:rPr>
              <a:t>TUENDELEE</a:t>
            </a:r>
          </a:p>
        </p:txBody>
      </p:sp>
      <p:sp>
        <p:nvSpPr>
          <p:cNvPr id="85" name="TextBox 84">
            <a:extLst>
              <a:ext uri="{FF2B5EF4-FFF2-40B4-BE49-F238E27FC236}">
                <a16:creationId xmlns:a16="http://schemas.microsoft.com/office/drawing/2014/main" id="{E5E54607-3BEC-458E-B4FE-7DB065A67E2C}"/>
              </a:ext>
            </a:extLst>
          </p:cNvPr>
          <p:cNvSpPr txBox="1"/>
          <p:nvPr/>
        </p:nvSpPr>
        <p:spPr>
          <a:xfrm>
            <a:off x="2246053" y="1370202"/>
            <a:ext cx="2912134" cy="954107"/>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Benk</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ziamini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kukopesha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wazawa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86" name="TextBox 85">
            <a:extLst>
              <a:ext uri="{FF2B5EF4-FFF2-40B4-BE49-F238E27FC236}">
                <a16:creationId xmlns:a16="http://schemas.microsoft.com/office/drawing/2014/main" id="{BCA5FBD4-D95A-432E-AEEB-614C3B9DA45B}"/>
              </a:ext>
            </a:extLst>
          </p:cNvPr>
          <p:cNvSpPr txBox="1"/>
          <p:nvPr/>
        </p:nvSpPr>
        <p:spPr>
          <a:xfrm>
            <a:off x="5328033" y="1044894"/>
            <a:ext cx="218364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Tufuate</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sheria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kuziboresha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87" name="TextBox 86">
            <a:extLst>
              <a:ext uri="{FF2B5EF4-FFF2-40B4-BE49-F238E27FC236}">
                <a16:creationId xmlns:a16="http://schemas.microsoft.com/office/drawing/2014/main" id="{EEC460DC-FAB8-413E-B445-7D5FEAAA4BE3}"/>
              </a:ext>
            </a:extLst>
          </p:cNvPr>
          <p:cNvSpPr txBox="1"/>
          <p:nvPr/>
        </p:nvSpPr>
        <p:spPr>
          <a:xfrm>
            <a:off x="7421971" y="1206415"/>
            <a:ext cx="2578651"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Kutoa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kazi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walioungana</a:t>
            </a:r>
            <a:endParaRPr lang="en-GB" sz="2800" b="1" dirty="0">
              <a:solidFill>
                <a:srgbClr val="282F39"/>
              </a:solidFill>
              <a:latin typeface="Open Sans"/>
              <a:ea typeface="Noto Sans" panose="020B0502040504020204" pitchFamily="34"/>
              <a:cs typeface="Noto Sans" panose="020B0502040504020204" pitchFamily="34"/>
            </a:endParaRPr>
          </a:p>
        </p:txBody>
      </p:sp>
      <p:sp>
        <p:nvSpPr>
          <p:cNvPr id="88" name="TextBox 87">
            <a:extLst>
              <a:ext uri="{FF2B5EF4-FFF2-40B4-BE49-F238E27FC236}">
                <a16:creationId xmlns:a16="http://schemas.microsoft.com/office/drawing/2014/main" id="{BF88C297-16B0-4D4B-8967-03E94E623EA4}"/>
              </a:ext>
            </a:extLst>
          </p:cNvPr>
          <p:cNvSpPr txBox="1"/>
          <p:nvPr/>
        </p:nvSpPr>
        <p:spPr>
          <a:xfrm>
            <a:off x="2203099" y="4569406"/>
            <a:ext cx="2589238" cy="181588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Kampuni</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za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nje</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kutoa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kazi</a:t>
            </a:r>
            <a:r>
              <a:rPr lang="en-GB" sz="2800" b="1" dirty="0">
                <a:solidFill>
                  <a:srgbClr val="282F39"/>
                </a:solidFill>
                <a:latin typeface="Open Sans"/>
                <a:ea typeface="Noto Sans" panose="020B0502040504020204" pitchFamily="34"/>
                <a:cs typeface="Noto Sans" panose="020B0502040504020204" pitchFamily="34"/>
              </a:rPr>
              <a:t>/</a:t>
            </a:r>
            <a:r>
              <a:rPr lang="en-GB" sz="2800" b="1" dirty="0" err="1">
                <a:solidFill>
                  <a:srgbClr val="282F39"/>
                </a:solidFill>
                <a:latin typeface="Open Sans"/>
                <a:ea typeface="Noto Sans" panose="020B0502040504020204" pitchFamily="34"/>
                <a:cs typeface="Noto Sans" panose="020B0502040504020204" pitchFamily="34"/>
              </a:rPr>
              <a:t>mafunzo</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za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ndani</a:t>
            </a:r>
            <a:endPar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endParaRPr>
          </a:p>
        </p:txBody>
      </p:sp>
      <p:sp>
        <p:nvSpPr>
          <p:cNvPr id="89" name="TextBox 88">
            <a:extLst>
              <a:ext uri="{FF2B5EF4-FFF2-40B4-BE49-F238E27FC236}">
                <a16:creationId xmlns:a16="http://schemas.microsoft.com/office/drawing/2014/main" id="{103E2CD6-3F36-4312-8299-A62A8CECD383}"/>
              </a:ext>
            </a:extLst>
          </p:cNvPr>
          <p:cNvSpPr txBox="1"/>
          <p:nvPr/>
        </p:nvSpPr>
        <p:spPr>
          <a:xfrm>
            <a:off x="4992855" y="4944885"/>
            <a:ext cx="1661230"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Wazawa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wapewe</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Donor Projects</a:t>
            </a:r>
          </a:p>
        </p:txBody>
      </p:sp>
      <p:sp>
        <p:nvSpPr>
          <p:cNvPr id="90" name="TextBox 89">
            <a:extLst>
              <a:ext uri="{FF2B5EF4-FFF2-40B4-BE49-F238E27FC236}">
                <a16:creationId xmlns:a16="http://schemas.microsoft.com/office/drawing/2014/main" id="{57B49B69-B9A3-40BA-8CA5-3E250C770847}"/>
              </a:ext>
            </a:extLst>
          </p:cNvPr>
          <p:cNvSpPr txBox="1"/>
          <p:nvPr/>
        </p:nvSpPr>
        <p:spPr>
          <a:xfrm>
            <a:off x="6803695" y="4685085"/>
            <a:ext cx="1887366" cy="138499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a:solidFill>
                  <a:srgbClr val="282F39"/>
                </a:solidFill>
                <a:latin typeface="Open Sans"/>
                <a:ea typeface="Noto Sans" panose="020B0502040504020204" pitchFamily="34"/>
                <a:cs typeface="Noto Sans" panose="020B0502040504020204" pitchFamily="34"/>
              </a:rPr>
              <a:t>CRB </a:t>
            </a:r>
            <a:r>
              <a:rPr lang="en-GB" sz="2800" b="1" dirty="0" err="1">
                <a:solidFill>
                  <a:srgbClr val="282F39"/>
                </a:solidFill>
                <a:latin typeface="Open Sans"/>
                <a:ea typeface="Noto Sans" panose="020B0502040504020204" pitchFamily="34"/>
                <a:cs typeface="Noto Sans" panose="020B0502040504020204" pitchFamily="34"/>
              </a:rPr>
              <a:t>itoe</a:t>
            </a:r>
            <a:r>
              <a:rPr lang="en-GB" sz="2800" b="1" dirty="0">
                <a:solidFill>
                  <a:srgbClr val="282F39"/>
                </a:solidFill>
                <a:latin typeface="Open Sans"/>
                <a:ea typeface="Noto Sans" panose="020B0502040504020204" pitchFamily="34"/>
                <a:cs typeface="Noto Sans" panose="020B0502040504020204" pitchFamily="34"/>
              </a:rPr>
              <a:t> M</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afunzo</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Zaidi</a:t>
            </a:r>
          </a:p>
        </p:txBody>
      </p:sp>
      <p:sp>
        <p:nvSpPr>
          <p:cNvPr id="91" name="TextBox 90">
            <a:extLst>
              <a:ext uri="{FF2B5EF4-FFF2-40B4-BE49-F238E27FC236}">
                <a16:creationId xmlns:a16="http://schemas.microsoft.com/office/drawing/2014/main" id="{8C5DCBA2-575B-4A72-881F-2E187D3FF7CA}"/>
              </a:ext>
            </a:extLst>
          </p:cNvPr>
          <p:cNvSpPr txBox="1"/>
          <p:nvPr/>
        </p:nvSpPr>
        <p:spPr>
          <a:xfrm>
            <a:off x="9526430" y="4423476"/>
            <a:ext cx="2918196"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Kuheshimu</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mikataba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ya</a:t>
            </a:r>
            <a:r>
              <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a:ea typeface="Noto Sans" panose="020B0502040504020204" pitchFamily="34"/>
                <a:cs typeface="Noto Sans" panose="020B0502040504020204" pitchFamily="34"/>
              </a:rPr>
              <a:t>kazi</a:t>
            </a:r>
            <a:endParaRPr kumimoji="0" lang="en-GB" sz="2800" b="1" i="0" u="none" strike="noStrike" kern="1200" cap="none" spc="0" normalizeH="0" baseline="0" noProof="0" dirty="0">
              <a:ln>
                <a:noFill/>
              </a:ln>
              <a:solidFill>
                <a:srgbClr val="282F39"/>
              </a:solidFill>
              <a:effectLst/>
              <a:uLnTx/>
              <a:uFillTx/>
              <a:latin typeface="Open Sans"/>
              <a:ea typeface="Noto Sans" panose="020B0502040504020204" pitchFamily="34"/>
              <a:cs typeface="Noto Sans" panose="020B0502040504020204" pitchFamily="34"/>
            </a:endParaRPr>
          </a:p>
        </p:txBody>
      </p:sp>
      <p:sp>
        <p:nvSpPr>
          <p:cNvPr id="34" name="TextBox 33">
            <a:extLst>
              <a:ext uri="{FF2B5EF4-FFF2-40B4-BE49-F238E27FC236}">
                <a16:creationId xmlns:a16="http://schemas.microsoft.com/office/drawing/2014/main" id="{E5E54607-3BEC-458E-B4FE-7DB065A67E2C}"/>
              </a:ext>
            </a:extLst>
          </p:cNvPr>
          <p:cNvSpPr txBox="1"/>
          <p:nvPr/>
        </p:nvSpPr>
        <p:spPr>
          <a:xfrm>
            <a:off x="49697" y="2327614"/>
            <a:ext cx="2316823"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800" b="1" dirty="0" err="1">
                <a:solidFill>
                  <a:srgbClr val="282F39"/>
                </a:solidFill>
                <a:latin typeface="Open Sans"/>
                <a:ea typeface="Noto Sans" panose="020B0502040504020204" pitchFamily="34"/>
                <a:cs typeface="Noto Sans" panose="020B0502040504020204" pitchFamily="34"/>
              </a:rPr>
              <a:t>Serikali</a:t>
            </a:r>
            <a:r>
              <a:rPr lang="en-GB" sz="2800" b="1" noProof="0"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ilipe</a:t>
            </a:r>
            <a:r>
              <a:rPr lang="en-GB" sz="2800" b="1" noProof="0"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kwa</a:t>
            </a:r>
            <a:r>
              <a:rPr lang="en-GB" sz="2800" b="1" dirty="0">
                <a:solidFill>
                  <a:srgbClr val="282F39"/>
                </a:solidFill>
                <a:latin typeface="Open Sans"/>
                <a:ea typeface="Noto Sans" panose="020B0502040504020204" pitchFamily="34"/>
                <a:cs typeface="Noto Sans" panose="020B0502040504020204" pitchFamily="34"/>
              </a:rPr>
              <a:t> </a:t>
            </a:r>
            <a:r>
              <a:rPr lang="en-GB" sz="2800" b="1" dirty="0" err="1">
                <a:solidFill>
                  <a:srgbClr val="282F39"/>
                </a:solidFill>
                <a:latin typeface="Open Sans"/>
                <a:ea typeface="Noto Sans" panose="020B0502040504020204" pitchFamily="34"/>
                <a:cs typeface="Noto Sans" panose="020B0502040504020204" pitchFamily="34"/>
              </a:rPr>
              <a:t>wakati</a:t>
            </a:r>
            <a:endParaRPr lang="en-GB" sz="2800" b="1" dirty="0">
              <a:solidFill>
                <a:srgbClr val="282F39"/>
              </a:solidFill>
              <a:latin typeface="Open Sans"/>
              <a:ea typeface="Noto Sans" panose="020B0502040504020204" pitchFamily="34"/>
              <a:cs typeface="Noto Sans" panose="020B0502040504020204" pitchFamily="34"/>
            </a:endParaRPr>
          </a:p>
        </p:txBody>
      </p:sp>
    </p:spTree>
    <p:extLst>
      <p:ext uri="{BB962C8B-B14F-4D97-AF65-F5344CB8AC3E}">
        <p14:creationId xmlns:p14="http://schemas.microsoft.com/office/powerpoint/2010/main" val="3719508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9" name="Group 8"/>
          <p:cNvGrpSpPr/>
          <p:nvPr/>
        </p:nvGrpSpPr>
        <p:grpSpPr>
          <a:xfrm>
            <a:off x="407760" y="1568182"/>
            <a:ext cx="2971800" cy="3831769"/>
            <a:chOff x="5226050" y="2312988"/>
            <a:chExt cx="1733551" cy="2235200"/>
          </a:xfrm>
        </p:grpSpPr>
        <p:sp>
          <p:nvSpPr>
            <p:cNvPr id="5" name="Freeform 5"/>
            <p:cNvSpPr>
              <a:spLocks/>
            </p:cNvSpPr>
            <p:nvPr/>
          </p:nvSpPr>
          <p:spPr bwMode="auto">
            <a:xfrm>
              <a:off x="6072188" y="3017838"/>
              <a:ext cx="887413" cy="1530350"/>
            </a:xfrm>
            <a:custGeom>
              <a:avLst/>
              <a:gdLst>
                <a:gd name="T0" fmla="*/ 151 w 278"/>
                <a:gd name="T1" fmla="*/ 95 h 480"/>
                <a:gd name="T2" fmla="*/ 157 w 278"/>
                <a:gd name="T3" fmla="*/ 95 h 480"/>
                <a:gd name="T4" fmla="*/ 258 w 278"/>
                <a:gd name="T5" fmla="*/ 95 h 480"/>
                <a:gd name="T6" fmla="*/ 264 w 278"/>
                <a:gd name="T7" fmla="*/ 99 h 480"/>
                <a:gd name="T8" fmla="*/ 277 w 278"/>
                <a:gd name="T9" fmla="*/ 130 h 480"/>
                <a:gd name="T10" fmla="*/ 277 w 278"/>
                <a:gd name="T11" fmla="*/ 143 h 480"/>
                <a:gd name="T12" fmla="*/ 271 w 278"/>
                <a:gd name="T13" fmla="*/ 150 h 480"/>
                <a:gd name="T14" fmla="*/ 235 w 278"/>
                <a:gd name="T15" fmla="*/ 155 h 480"/>
                <a:gd name="T16" fmla="*/ 229 w 278"/>
                <a:gd name="T17" fmla="*/ 160 h 480"/>
                <a:gd name="T18" fmla="*/ 229 w 278"/>
                <a:gd name="T19" fmla="*/ 192 h 480"/>
                <a:gd name="T20" fmla="*/ 226 w 278"/>
                <a:gd name="T21" fmla="*/ 200 h 480"/>
                <a:gd name="T22" fmla="*/ 215 w 278"/>
                <a:gd name="T23" fmla="*/ 210 h 480"/>
                <a:gd name="T24" fmla="*/ 215 w 278"/>
                <a:gd name="T25" fmla="*/ 217 h 480"/>
                <a:gd name="T26" fmla="*/ 227 w 278"/>
                <a:gd name="T27" fmla="*/ 230 h 480"/>
                <a:gd name="T28" fmla="*/ 229 w 278"/>
                <a:gd name="T29" fmla="*/ 235 h 480"/>
                <a:gd name="T30" fmla="*/ 220 w 278"/>
                <a:gd name="T31" fmla="*/ 264 h 480"/>
                <a:gd name="T32" fmla="*/ 220 w 278"/>
                <a:gd name="T33" fmla="*/ 269 h 480"/>
                <a:gd name="T34" fmla="*/ 231 w 278"/>
                <a:gd name="T35" fmla="*/ 303 h 480"/>
                <a:gd name="T36" fmla="*/ 209 w 278"/>
                <a:gd name="T37" fmla="*/ 335 h 480"/>
                <a:gd name="T38" fmla="*/ 149 w 278"/>
                <a:gd name="T39" fmla="*/ 337 h 480"/>
                <a:gd name="T40" fmla="*/ 108 w 278"/>
                <a:gd name="T41" fmla="*/ 331 h 480"/>
                <a:gd name="T42" fmla="*/ 103 w 278"/>
                <a:gd name="T43" fmla="*/ 335 h 480"/>
                <a:gd name="T44" fmla="*/ 96 w 278"/>
                <a:gd name="T45" fmla="*/ 377 h 480"/>
                <a:gd name="T46" fmla="*/ 88 w 278"/>
                <a:gd name="T47" fmla="*/ 420 h 480"/>
                <a:gd name="T48" fmla="*/ 79 w 278"/>
                <a:gd name="T49" fmla="*/ 474 h 480"/>
                <a:gd name="T50" fmla="*/ 77 w 278"/>
                <a:gd name="T51" fmla="*/ 480 h 480"/>
                <a:gd name="T52" fmla="*/ 55 w 278"/>
                <a:gd name="T53" fmla="*/ 469 h 480"/>
                <a:gd name="T54" fmla="*/ 4 w 278"/>
                <a:gd name="T55" fmla="*/ 445 h 480"/>
                <a:gd name="T56" fmla="*/ 0 w 278"/>
                <a:gd name="T57" fmla="*/ 438 h 480"/>
                <a:gd name="T58" fmla="*/ 0 w 278"/>
                <a:gd name="T59" fmla="*/ 301 h 480"/>
                <a:gd name="T60" fmla="*/ 0 w 278"/>
                <a:gd name="T61" fmla="*/ 265 h 480"/>
                <a:gd name="T62" fmla="*/ 16 w 278"/>
                <a:gd name="T63" fmla="*/ 270 h 480"/>
                <a:gd name="T64" fmla="*/ 79 w 278"/>
                <a:gd name="T65" fmla="*/ 255 h 480"/>
                <a:gd name="T66" fmla="*/ 72 w 278"/>
                <a:gd name="T67" fmla="*/ 188 h 480"/>
                <a:gd name="T68" fmla="*/ 14 w 278"/>
                <a:gd name="T69" fmla="*/ 180 h 480"/>
                <a:gd name="T70" fmla="*/ 1 w 278"/>
                <a:gd name="T71" fmla="*/ 185 h 480"/>
                <a:gd name="T72" fmla="*/ 1 w 278"/>
                <a:gd name="T73" fmla="*/ 95 h 480"/>
                <a:gd name="T74" fmla="*/ 108 w 278"/>
                <a:gd name="T75" fmla="*/ 95 h 480"/>
                <a:gd name="T76" fmla="*/ 104 w 278"/>
                <a:gd name="T77" fmla="*/ 80 h 480"/>
                <a:gd name="T78" fmla="*/ 95 w 278"/>
                <a:gd name="T79" fmla="*/ 49 h 480"/>
                <a:gd name="T80" fmla="*/ 134 w 278"/>
                <a:gd name="T81" fmla="*/ 4 h 480"/>
                <a:gd name="T82" fmla="*/ 164 w 278"/>
                <a:gd name="T83" fmla="*/ 33 h 480"/>
                <a:gd name="T84" fmla="*/ 161 w 278"/>
                <a:gd name="T85" fmla="*/ 60 h 480"/>
                <a:gd name="T86" fmla="*/ 151 w 278"/>
                <a:gd name="T87" fmla="*/ 92 h 480"/>
                <a:gd name="T88" fmla="*/ 151 w 278"/>
                <a:gd name="T89" fmla="*/ 95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8" h="480">
                  <a:moveTo>
                    <a:pt x="151" y="95"/>
                  </a:moveTo>
                  <a:cubicBezTo>
                    <a:pt x="153" y="95"/>
                    <a:pt x="155" y="95"/>
                    <a:pt x="157" y="95"/>
                  </a:cubicBezTo>
                  <a:cubicBezTo>
                    <a:pt x="191" y="95"/>
                    <a:pt x="224" y="95"/>
                    <a:pt x="258" y="95"/>
                  </a:cubicBezTo>
                  <a:cubicBezTo>
                    <a:pt x="261" y="95"/>
                    <a:pt x="263" y="96"/>
                    <a:pt x="264" y="99"/>
                  </a:cubicBezTo>
                  <a:cubicBezTo>
                    <a:pt x="268" y="109"/>
                    <a:pt x="273" y="120"/>
                    <a:pt x="277" y="130"/>
                  </a:cubicBezTo>
                  <a:cubicBezTo>
                    <a:pt x="278" y="134"/>
                    <a:pt x="278" y="139"/>
                    <a:pt x="277" y="143"/>
                  </a:cubicBezTo>
                  <a:cubicBezTo>
                    <a:pt x="277" y="146"/>
                    <a:pt x="273" y="149"/>
                    <a:pt x="271" y="150"/>
                  </a:cubicBezTo>
                  <a:cubicBezTo>
                    <a:pt x="259" y="154"/>
                    <a:pt x="247" y="156"/>
                    <a:pt x="235" y="155"/>
                  </a:cubicBezTo>
                  <a:cubicBezTo>
                    <a:pt x="230" y="154"/>
                    <a:pt x="229" y="156"/>
                    <a:pt x="229" y="160"/>
                  </a:cubicBezTo>
                  <a:cubicBezTo>
                    <a:pt x="230" y="170"/>
                    <a:pt x="230" y="181"/>
                    <a:pt x="229" y="192"/>
                  </a:cubicBezTo>
                  <a:cubicBezTo>
                    <a:pt x="229" y="195"/>
                    <a:pt x="228" y="198"/>
                    <a:pt x="226" y="200"/>
                  </a:cubicBezTo>
                  <a:cubicBezTo>
                    <a:pt x="223" y="203"/>
                    <a:pt x="219" y="207"/>
                    <a:pt x="215" y="210"/>
                  </a:cubicBezTo>
                  <a:cubicBezTo>
                    <a:pt x="212" y="213"/>
                    <a:pt x="212" y="214"/>
                    <a:pt x="215" y="217"/>
                  </a:cubicBezTo>
                  <a:cubicBezTo>
                    <a:pt x="219" y="221"/>
                    <a:pt x="224" y="225"/>
                    <a:pt x="227" y="230"/>
                  </a:cubicBezTo>
                  <a:cubicBezTo>
                    <a:pt x="229" y="231"/>
                    <a:pt x="229" y="234"/>
                    <a:pt x="229" y="235"/>
                  </a:cubicBezTo>
                  <a:cubicBezTo>
                    <a:pt x="226" y="245"/>
                    <a:pt x="223" y="254"/>
                    <a:pt x="220" y="264"/>
                  </a:cubicBezTo>
                  <a:cubicBezTo>
                    <a:pt x="219" y="266"/>
                    <a:pt x="219" y="268"/>
                    <a:pt x="220" y="269"/>
                  </a:cubicBezTo>
                  <a:cubicBezTo>
                    <a:pt x="225" y="280"/>
                    <a:pt x="229" y="291"/>
                    <a:pt x="231" y="303"/>
                  </a:cubicBezTo>
                  <a:cubicBezTo>
                    <a:pt x="233" y="318"/>
                    <a:pt x="227" y="332"/>
                    <a:pt x="209" y="335"/>
                  </a:cubicBezTo>
                  <a:cubicBezTo>
                    <a:pt x="189" y="338"/>
                    <a:pt x="169" y="338"/>
                    <a:pt x="149" y="337"/>
                  </a:cubicBezTo>
                  <a:cubicBezTo>
                    <a:pt x="136" y="336"/>
                    <a:pt x="122" y="333"/>
                    <a:pt x="108" y="331"/>
                  </a:cubicBezTo>
                  <a:cubicBezTo>
                    <a:pt x="105" y="331"/>
                    <a:pt x="103" y="331"/>
                    <a:pt x="103" y="335"/>
                  </a:cubicBezTo>
                  <a:cubicBezTo>
                    <a:pt x="101" y="349"/>
                    <a:pt x="98" y="363"/>
                    <a:pt x="96" y="377"/>
                  </a:cubicBezTo>
                  <a:cubicBezTo>
                    <a:pt x="93" y="391"/>
                    <a:pt x="91" y="405"/>
                    <a:pt x="88" y="420"/>
                  </a:cubicBezTo>
                  <a:cubicBezTo>
                    <a:pt x="85" y="438"/>
                    <a:pt x="82" y="456"/>
                    <a:pt x="79" y="474"/>
                  </a:cubicBezTo>
                  <a:cubicBezTo>
                    <a:pt x="78" y="476"/>
                    <a:pt x="78" y="477"/>
                    <a:pt x="77" y="480"/>
                  </a:cubicBezTo>
                  <a:cubicBezTo>
                    <a:pt x="70" y="476"/>
                    <a:pt x="62" y="473"/>
                    <a:pt x="55" y="469"/>
                  </a:cubicBezTo>
                  <a:cubicBezTo>
                    <a:pt x="38" y="461"/>
                    <a:pt x="21" y="453"/>
                    <a:pt x="4" y="445"/>
                  </a:cubicBezTo>
                  <a:cubicBezTo>
                    <a:pt x="0" y="443"/>
                    <a:pt x="0" y="441"/>
                    <a:pt x="0" y="438"/>
                  </a:cubicBezTo>
                  <a:cubicBezTo>
                    <a:pt x="0" y="392"/>
                    <a:pt x="0" y="347"/>
                    <a:pt x="0" y="301"/>
                  </a:cubicBezTo>
                  <a:cubicBezTo>
                    <a:pt x="0" y="289"/>
                    <a:pt x="0" y="277"/>
                    <a:pt x="0" y="265"/>
                  </a:cubicBezTo>
                  <a:cubicBezTo>
                    <a:pt x="6" y="266"/>
                    <a:pt x="11" y="268"/>
                    <a:pt x="16" y="270"/>
                  </a:cubicBezTo>
                  <a:cubicBezTo>
                    <a:pt x="39" y="278"/>
                    <a:pt x="64" y="273"/>
                    <a:pt x="79" y="255"/>
                  </a:cubicBezTo>
                  <a:cubicBezTo>
                    <a:pt x="98" y="233"/>
                    <a:pt x="93" y="204"/>
                    <a:pt x="72" y="188"/>
                  </a:cubicBezTo>
                  <a:cubicBezTo>
                    <a:pt x="54" y="174"/>
                    <a:pt x="35" y="173"/>
                    <a:pt x="14" y="180"/>
                  </a:cubicBezTo>
                  <a:cubicBezTo>
                    <a:pt x="10" y="182"/>
                    <a:pt x="5" y="183"/>
                    <a:pt x="1" y="185"/>
                  </a:cubicBezTo>
                  <a:cubicBezTo>
                    <a:pt x="1" y="155"/>
                    <a:pt x="1" y="125"/>
                    <a:pt x="1" y="95"/>
                  </a:cubicBezTo>
                  <a:cubicBezTo>
                    <a:pt x="36" y="95"/>
                    <a:pt x="72" y="95"/>
                    <a:pt x="108" y="95"/>
                  </a:cubicBezTo>
                  <a:cubicBezTo>
                    <a:pt x="107" y="90"/>
                    <a:pt x="105" y="85"/>
                    <a:pt x="104" y="80"/>
                  </a:cubicBezTo>
                  <a:cubicBezTo>
                    <a:pt x="101" y="70"/>
                    <a:pt x="97" y="59"/>
                    <a:pt x="95" y="49"/>
                  </a:cubicBezTo>
                  <a:cubicBezTo>
                    <a:pt x="90" y="28"/>
                    <a:pt x="106" y="0"/>
                    <a:pt x="134" y="4"/>
                  </a:cubicBezTo>
                  <a:cubicBezTo>
                    <a:pt x="148" y="5"/>
                    <a:pt x="159" y="16"/>
                    <a:pt x="164" y="33"/>
                  </a:cubicBezTo>
                  <a:cubicBezTo>
                    <a:pt x="166" y="42"/>
                    <a:pt x="164" y="51"/>
                    <a:pt x="161" y="60"/>
                  </a:cubicBezTo>
                  <a:cubicBezTo>
                    <a:pt x="158" y="71"/>
                    <a:pt x="155" y="81"/>
                    <a:pt x="151" y="92"/>
                  </a:cubicBezTo>
                  <a:cubicBezTo>
                    <a:pt x="151" y="92"/>
                    <a:pt x="151" y="93"/>
                    <a:pt x="151" y="95"/>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6" name="Freeform 6"/>
            <p:cNvSpPr>
              <a:spLocks/>
            </p:cNvSpPr>
            <p:nvPr/>
          </p:nvSpPr>
          <p:spPr bwMode="auto">
            <a:xfrm>
              <a:off x="5226050" y="2312988"/>
              <a:ext cx="804863" cy="1268413"/>
            </a:xfrm>
            <a:custGeom>
              <a:avLst/>
              <a:gdLst>
                <a:gd name="T0" fmla="*/ 251 w 252"/>
                <a:gd name="T1" fmla="*/ 132 h 398"/>
                <a:gd name="T2" fmla="*/ 230 w 252"/>
                <a:gd name="T3" fmla="*/ 125 h 398"/>
                <a:gd name="T4" fmla="*/ 163 w 252"/>
                <a:gd name="T5" fmla="*/ 158 h 398"/>
                <a:gd name="T6" fmla="*/ 190 w 252"/>
                <a:gd name="T7" fmla="*/ 215 h 398"/>
                <a:gd name="T8" fmla="*/ 236 w 252"/>
                <a:gd name="T9" fmla="*/ 217 h 398"/>
                <a:gd name="T10" fmla="*/ 251 w 252"/>
                <a:gd name="T11" fmla="*/ 212 h 398"/>
                <a:gd name="T12" fmla="*/ 251 w 252"/>
                <a:gd name="T13" fmla="*/ 302 h 398"/>
                <a:gd name="T14" fmla="*/ 245 w 252"/>
                <a:gd name="T15" fmla="*/ 302 h 398"/>
                <a:gd name="T16" fmla="*/ 149 w 252"/>
                <a:gd name="T17" fmla="*/ 302 h 398"/>
                <a:gd name="T18" fmla="*/ 145 w 252"/>
                <a:gd name="T19" fmla="*/ 308 h 398"/>
                <a:gd name="T20" fmla="*/ 156 w 252"/>
                <a:gd name="T21" fmla="*/ 345 h 398"/>
                <a:gd name="T22" fmla="*/ 132 w 252"/>
                <a:gd name="T23" fmla="*/ 393 h 398"/>
                <a:gd name="T24" fmla="*/ 94 w 252"/>
                <a:gd name="T25" fmla="*/ 379 h 398"/>
                <a:gd name="T26" fmla="*/ 89 w 252"/>
                <a:gd name="T27" fmla="*/ 341 h 398"/>
                <a:gd name="T28" fmla="*/ 100 w 252"/>
                <a:gd name="T29" fmla="*/ 306 h 398"/>
                <a:gd name="T30" fmla="*/ 98 w 252"/>
                <a:gd name="T31" fmla="*/ 302 h 398"/>
                <a:gd name="T32" fmla="*/ 95 w 252"/>
                <a:gd name="T33" fmla="*/ 302 h 398"/>
                <a:gd name="T34" fmla="*/ 18 w 252"/>
                <a:gd name="T35" fmla="*/ 302 h 398"/>
                <a:gd name="T36" fmla="*/ 10 w 252"/>
                <a:gd name="T37" fmla="*/ 297 h 398"/>
                <a:gd name="T38" fmla="*/ 3 w 252"/>
                <a:gd name="T39" fmla="*/ 255 h 398"/>
                <a:gd name="T40" fmla="*/ 2 w 252"/>
                <a:gd name="T41" fmla="*/ 197 h 398"/>
                <a:gd name="T42" fmla="*/ 53 w 252"/>
                <a:gd name="T43" fmla="*/ 70 h 398"/>
                <a:gd name="T44" fmla="*/ 112 w 252"/>
                <a:gd name="T45" fmla="*/ 29 h 398"/>
                <a:gd name="T46" fmla="*/ 170 w 252"/>
                <a:gd name="T47" fmla="*/ 9 h 398"/>
                <a:gd name="T48" fmla="*/ 233 w 252"/>
                <a:gd name="T49" fmla="*/ 1 h 398"/>
                <a:gd name="T50" fmla="*/ 248 w 252"/>
                <a:gd name="T51" fmla="*/ 0 h 398"/>
                <a:gd name="T52" fmla="*/ 252 w 252"/>
                <a:gd name="T53" fmla="*/ 4 h 398"/>
                <a:gd name="T54" fmla="*/ 251 w 252"/>
                <a:gd name="T55" fmla="*/ 131 h 398"/>
                <a:gd name="T56" fmla="*/ 251 w 252"/>
                <a:gd name="T57" fmla="*/ 132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2" h="398">
                  <a:moveTo>
                    <a:pt x="251" y="132"/>
                  </a:moveTo>
                  <a:cubicBezTo>
                    <a:pt x="244" y="130"/>
                    <a:pt x="237" y="128"/>
                    <a:pt x="230" y="125"/>
                  </a:cubicBezTo>
                  <a:cubicBezTo>
                    <a:pt x="203" y="117"/>
                    <a:pt x="172" y="131"/>
                    <a:pt x="163" y="158"/>
                  </a:cubicBezTo>
                  <a:cubicBezTo>
                    <a:pt x="156" y="182"/>
                    <a:pt x="168" y="205"/>
                    <a:pt x="190" y="215"/>
                  </a:cubicBezTo>
                  <a:cubicBezTo>
                    <a:pt x="205" y="223"/>
                    <a:pt x="221" y="222"/>
                    <a:pt x="236" y="217"/>
                  </a:cubicBezTo>
                  <a:cubicBezTo>
                    <a:pt x="241" y="215"/>
                    <a:pt x="246" y="214"/>
                    <a:pt x="251" y="212"/>
                  </a:cubicBezTo>
                  <a:cubicBezTo>
                    <a:pt x="251" y="242"/>
                    <a:pt x="251" y="272"/>
                    <a:pt x="251" y="302"/>
                  </a:cubicBezTo>
                  <a:cubicBezTo>
                    <a:pt x="249" y="302"/>
                    <a:pt x="247" y="302"/>
                    <a:pt x="245" y="302"/>
                  </a:cubicBezTo>
                  <a:cubicBezTo>
                    <a:pt x="213" y="302"/>
                    <a:pt x="181" y="302"/>
                    <a:pt x="149" y="302"/>
                  </a:cubicBezTo>
                  <a:cubicBezTo>
                    <a:pt x="143" y="302"/>
                    <a:pt x="143" y="302"/>
                    <a:pt x="145" y="308"/>
                  </a:cubicBezTo>
                  <a:cubicBezTo>
                    <a:pt x="149" y="320"/>
                    <a:pt x="153" y="332"/>
                    <a:pt x="156" y="345"/>
                  </a:cubicBezTo>
                  <a:cubicBezTo>
                    <a:pt x="161" y="365"/>
                    <a:pt x="153" y="386"/>
                    <a:pt x="132" y="393"/>
                  </a:cubicBezTo>
                  <a:cubicBezTo>
                    <a:pt x="118" y="398"/>
                    <a:pt x="103" y="394"/>
                    <a:pt x="94" y="379"/>
                  </a:cubicBezTo>
                  <a:cubicBezTo>
                    <a:pt x="86" y="367"/>
                    <a:pt x="85" y="354"/>
                    <a:pt x="89" y="341"/>
                  </a:cubicBezTo>
                  <a:cubicBezTo>
                    <a:pt x="93" y="329"/>
                    <a:pt x="97" y="317"/>
                    <a:pt x="100" y="306"/>
                  </a:cubicBezTo>
                  <a:cubicBezTo>
                    <a:pt x="100" y="305"/>
                    <a:pt x="99" y="303"/>
                    <a:pt x="98" y="302"/>
                  </a:cubicBezTo>
                  <a:cubicBezTo>
                    <a:pt x="97" y="302"/>
                    <a:pt x="96" y="302"/>
                    <a:pt x="95" y="302"/>
                  </a:cubicBezTo>
                  <a:cubicBezTo>
                    <a:pt x="69" y="302"/>
                    <a:pt x="43" y="302"/>
                    <a:pt x="18" y="302"/>
                  </a:cubicBezTo>
                  <a:cubicBezTo>
                    <a:pt x="13" y="302"/>
                    <a:pt x="11" y="301"/>
                    <a:pt x="10" y="297"/>
                  </a:cubicBezTo>
                  <a:cubicBezTo>
                    <a:pt x="8" y="283"/>
                    <a:pt x="4" y="269"/>
                    <a:pt x="3" y="255"/>
                  </a:cubicBezTo>
                  <a:cubicBezTo>
                    <a:pt x="2" y="236"/>
                    <a:pt x="0" y="216"/>
                    <a:pt x="2" y="197"/>
                  </a:cubicBezTo>
                  <a:cubicBezTo>
                    <a:pt x="5" y="149"/>
                    <a:pt x="19" y="106"/>
                    <a:pt x="53" y="70"/>
                  </a:cubicBezTo>
                  <a:cubicBezTo>
                    <a:pt x="70" y="53"/>
                    <a:pt x="90" y="39"/>
                    <a:pt x="112" y="29"/>
                  </a:cubicBezTo>
                  <a:cubicBezTo>
                    <a:pt x="130" y="20"/>
                    <a:pt x="150" y="13"/>
                    <a:pt x="170" y="9"/>
                  </a:cubicBezTo>
                  <a:cubicBezTo>
                    <a:pt x="191" y="4"/>
                    <a:pt x="212" y="2"/>
                    <a:pt x="233" y="1"/>
                  </a:cubicBezTo>
                  <a:cubicBezTo>
                    <a:pt x="238" y="1"/>
                    <a:pt x="243" y="0"/>
                    <a:pt x="248" y="0"/>
                  </a:cubicBezTo>
                  <a:cubicBezTo>
                    <a:pt x="250" y="0"/>
                    <a:pt x="252" y="1"/>
                    <a:pt x="252" y="4"/>
                  </a:cubicBezTo>
                  <a:cubicBezTo>
                    <a:pt x="252" y="46"/>
                    <a:pt x="252" y="88"/>
                    <a:pt x="251" y="131"/>
                  </a:cubicBezTo>
                  <a:cubicBezTo>
                    <a:pt x="251" y="131"/>
                    <a:pt x="251" y="131"/>
                    <a:pt x="251" y="132"/>
                  </a:cubicBezTo>
                  <a:close/>
                </a:path>
              </a:pathLst>
            </a:custGeom>
            <a:solidFill>
              <a:schemeClr val="accent4">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7" name="Freeform 7"/>
            <p:cNvSpPr>
              <a:spLocks/>
            </p:cNvSpPr>
            <p:nvPr/>
          </p:nvSpPr>
          <p:spPr bwMode="auto">
            <a:xfrm>
              <a:off x="5778500" y="2316163"/>
              <a:ext cx="1104900" cy="960438"/>
            </a:xfrm>
            <a:custGeom>
              <a:avLst/>
              <a:gdLst>
                <a:gd name="T0" fmla="*/ 346 w 346"/>
                <a:gd name="T1" fmla="*/ 301 h 301"/>
                <a:gd name="T2" fmla="*/ 261 w 346"/>
                <a:gd name="T3" fmla="*/ 301 h 301"/>
                <a:gd name="T4" fmla="*/ 267 w 346"/>
                <a:gd name="T5" fmla="*/ 282 h 301"/>
                <a:gd name="T6" fmla="*/ 253 w 346"/>
                <a:gd name="T7" fmla="*/ 223 h 301"/>
                <a:gd name="T8" fmla="*/ 179 w 346"/>
                <a:gd name="T9" fmla="*/ 236 h 301"/>
                <a:gd name="T10" fmla="*/ 178 w 346"/>
                <a:gd name="T11" fmla="*/ 290 h 301"/>
                <a:gd name="T12" fmla="*/ 179 w 346"/>
                <a:gd name="T13" fmla="*/ 293 h 301"/>
                <a:gd name="T14" fmla="*/ 181 w 346"/>
                <a:gd name="T15" fmla="*/ 301 h 301"/>
                <a:gd name="T16" fmla="*/ 92 w 346"/>
                <a:gd name="T17" fmla="*/ 301 h 301"/>
                <a:gd name="T18" fmla="*/ 92 w 346"/>
                <a:gd name="T19" fmla="*/ 192 h 301"/>
                <a:gd name="T20" fmla="*/ 71 w 346"/>
                <a:gd name="T21" fmla="*/ 199 h 301"/>
                <a:gd name="T22" fmla="*/ 35 w 346"/>
                <a:gd name="T23" fmla="*/ 206 h 301"/>
                <a:gd name="T24" fmla="*/ 1 w 346"/>
                <a:gd name="T25" fmla="*/ 173 h 301"/>
                <a:gd name="T26" fmla="*/ 22 w 346"/>
                <a:gd name="T27" fmla="*/ 140 h 301"/>
                <a:gd name="T28" fmla="*/ 57 w 346"/>
                <a:gd name="T29" fmla="*/ 139 h 301"/>
                <a:gd name="T30" fmla="*/ 86 w 346"/>
                <a:gd name="T31" fmla="*/ 148 h 301"/>
                <a:gd name="T32" fmla="*/ 92 w 346"/>
                <a:gd name="T33" fmla="*/ 149 h 301"/>
                <a:gd name="T34" fmla="*/ 92 w 346"/>
                <a:gd name="T35" fmla="*/ 0 h 301"/>
                <a:gd name="T36" fmla="*/ 105 w 346"/>
                <a:gd name="T37" fmla="*/ 1 h 301"/>
                <a:gd name="T38" fmla="*/ 186 w 346"/>
                <a:gd name="T39" fmla="*/ 19 h 301"/>
                <a:gd name="T40" fmla="*/ 278 w 346"/>
                <a:gd name="T41" fmla="*/ 97 h 301"/>
                <a:gd name="T42" fmla="*/ 307 w 346"/>
                <a:gd name="T43" fmla="*/ 172 h 301"/>
                <a:gd name="T44" fmla="*/ 314 w 346"/>
                <a:gd name="T45" fmla="*/ 227 h 301"/>
                <a:gd name="T46" fmla="*/ 325 w 346"/>
                <a:gd name="T47" fmla="*/ 263 h 301"/>
                <a:gd name="T48" fmla="*/ 346 w 346"/>
                <a:gd name="T49" fmla="*/ 30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6" h="301">
                  <a:moveTo>
                    <a:pt x="346" y="301"/>
                  </a:moveTo>
                  <a:cubicBezTo>
                    <a:pt x="318" y="301"/>
                    <a:pt x="290" y="301"/>
                    <a:pt x="261" y="301"/>
                  </a:cubicBezTo>
                  <a:cubicBezTo>
                    <a:pt x="263" y="294"/>
                    <a:pt x="265" y="288"/>
                    <a:pt x="267" y="282"/>
                  </a:cubicBezTo>
                  <a:cubicBezTo>
                    <a:pt x="274" y="261"/>
                    <a:pt x="269" y="237"/>
                    <a:pt x="253" y="223"/>
                  </a:cubicBezTo>
                  <a:cubicBezTo>
                    <a:pt x="229" y="200"/>
                    <a:pt x="195" y="208"/>
                    <a:pt x="179" y="236"/>
                  </a:cubicBezTo>
                  <a:cubicBezTo>
                    <a:pt x="170" y="254"/>
                    <a:pt x="171" y="272"/>
                    <a:pt x="178" y="290"/>
                  </a:cubicBezTo>
                  <a:cubicBezTo>
                    <a:pt x="179" y="291"/>
                    <a:pt x="179" y="292"/>
                    <a:pt x="179" y="293"/>
                  </a:cubicBezTo>
                  <a:cubicBezTo>
                    <a:pt x="180" y="295"/>
                    <a:pt x="181" y="298"/>
                    <a:pt x="181" y="301"/>
                  </a:cubicBezTo>
                  <a:cubicBezTo>
                    <a:pt x="152" y="301"/>
                    <a:pt x="122" y="301"/>
                    <a:pt x="92" y="301"/>
                  </a:cubicBezTo>
                  <a:cubicBezTo>
                    <a:pt x="92" y="265"/>
                    <a:pt x="92" y="229"/>
                    <a:pt x="92" y="192"/>
                  </a:cubicBezTo>
                  <a:cubicBezTo>
                    <a:pt x="84" y="195"/>
                    <a:pt x="78" y="197"/>
                    <a:pt x="71" y="199"/>
                  </a:cubicBezTo>
                  <a:cubicBezTo>
                    <a:pt x="59" y="203"/>
                    <a:pt x="48" y="208"/>
                    <a:pt x="35" y="206"/>
                  </a:cubicBezTo>
                  <a:cubicBezTo>
                    <a:pt x="18" y="203"/>
                    <a:pt x="4" y="192"/>
                    <a:pt x="1" y="173"/>
                  </a:cubicBezTo>
                  <a:cubicBezTo>
                    <a:pt x="0" y="160"/>
                    <a:pt x="10" y="145"/>
                    <a:pt x="22" y="140"/>
                  </a:cubicBezTo>
                  <a:cubicBezTo>
                    <a:pt x="34" y="135"/>
                    <a:pt x="45" y="135"/>
                    <a:pt x="57" y="139"/>
                  </a:cubicBezTo>
                  <a:cubicBezTo>
                    <a:pt x="67" y="142"/>
                    <a:pt x="76" y="145"/>
                    <a:pt x="86" y="148"/>
                  </a:cubicBezTo>
                  <a:cubicBezTo>
                    <a:pt x="88" y="148"/>
                    <a:pt x="90" y="149"/>
                    <a:pt x="92" y="149"/>
                  </a:cubicBezTo>
                  <a:cubicBezTo>
                    <a:pt x="92" y="99"/>
                    <a:pt x="92" y="50"/>
                    <a:pt x="92" y="0"/>
                  </a:cubicBezTo>
                  <a:cubicBezTo>
                    <a:pt x="97" y="0"/>
                    <a:pt x="101" y="0"/>
                    <a:pt x="105" y="1"/>
                  </a:cubicBezTo>
                  <a:cubicBezTo>
                    <a:pt x="133" y="3"/>
                    <a:pt x="160" y="8"/>
                    <a:pt x="186" y="19"/>
                  </a:cubicBezTo>
                  <a:cubicBezTo>
                    <a:pt x="225" y="35"/>
                    <a:pt x="256" y="61"/>
                    <a:pt x="278" y="97"/>
                  </a:cubicBezTo>
                  <a:cubicBezTo>
                    <a:pt x="292" y="120"/>
                    <a:pt x="302" y="146"/>
                    <a:pt x="307" y="172"/>
                  </a:cubicBezTo>
                  <a:cubicBezTo>
                    <a:pt x="311" y="190"/>
                    <a:pt x="313" y="209"/>
                    <a:pt x="314" y="227"/>
                  </a:cubicBezTo>
                  <a:cubicBezTo>
                    <a:pt x="315" y="240"/>
                    <a:pt x="319" y="252"/>
                    <a:pt x="325" y="263"/>
                  </a:cubicBezTo>
                  <a:cubicBezTo>
                    <a:pt x="332" y="275"/>
                    <a:pt x="339" y="288"/>
                    <a:pt x="346" y="30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accent6">
                    <a:lumMod val="40000"/>
                    <a:lumOff val="60000"/>
                  </a:schemeClr>
                </a:solidFill>
                <a:effectLst/>
                <a:uLnTx/>
                <a:uFillTx/>
                <a:latin typeface="Open Sans" panose="020B0606030504020204"/>
              </a:endParaRPr>
            </a:p>
          </p:txBody>
        </p:sp>
        <p:sp>
          <p:nvSpPr>
            <p:cNvPr id="8" name="Freeform 8"/>
            <p:cNvSpPr>
              <a:spLocks/>
            </p:cNvSpPr>
            <p:nvPr/>
          </p:nvSpPr>
          <p:spPr bwMode="auto">
            <a:xfrm>
              <a:off x="5276850" y="3321051"/>
              <a:ext cx="1054100" cy="1087438"/>
            </a:xfrm>
            <a:custGeom>
              <a:avLst/>
              <a:gdLst>
                <a:gd name="T0" fmla="*/ 145 w 330"/>
                <a:gd name="T1" fmla="*/ 0 h 341"/>
                <a:gd name="T2" fmla="*/ 235 w 330"/>
                <a:gd name="T3" fmla="*/ 0 h 341"/>
                <a:gd name="T4" fmla="*/ 235 w 330"/>
                <a:gd name="T5" fmla="*/ 108 h 341"/>
                <a:gd name="T6" fmla="*/ 255 w 330"/>
                <a:gd name="T7" fmla="*/ 102 h 341"/>
                <a:gd name="T8" fmla="*/ 281 w 330"/>
                <a:gd name="T9" fmla="*/ 95 h 341"/>
                <a:gd name="T10" fmla="*/ 323 w 330"/>
                <a:gd name="T11" fmla="*/ 116 h 341"/>
                <a:gd name="T12" fmla="*/ 309 w 330"/>
                <a:gd name="T13" fmla="*/ 159 h 341"/>
                <a:gd name="T14" fmla="*/ 272 w 330"/>
                <a:gd name="T15" fmla="*/ 163 h 341"/>
                <a:gd name="T16" fmla="*/ 236 w 330"/>
                <a:gd name="T17" fmla="*/ 151 h 341"/>
                <a:gd name="T18" fmla="*/ 236 w 330"/>
                <a:gd name="T19" fmla="*/ 341 h 341"/>
                <a:gd name="T20" fmla="*/ 219 w 330"/>
                <a:gd name="T21" fmla="*/ 334 h 341"/>
                <a:gd name="T22" fmla="*/ 154 w 330"/>
                <a:gd name="T23" fmla="*/ 303 h 341"/>
                <a:gd name="T24" fmla="*/ 91 w 330"/>
                <a:gd name="T25" fmla="*/ 272 h 341"/>
                <a:gd name="T26" fmla="*/ 64 w 330"/>
                <a:gd name="T27" fmla="*/ 260 h 341"/>
                <a:gd name="T28" fmla="*/ 60 w 330"/>
                <a:gd name="T29" fmla="*/ 253 h 341"/>
                <a:gd name="T30" fmla="*/ 63 w 330"/>
                <a:gd name="T31" fmla="*/ 153 h 341"/>
                <a:gd name="T32" fmla="*/ 62 w 330"/>
                <a:gd name="T33" fmla="*/ 119 h 341"/>
                <a:gd name="T34" fmla="*/ 58 w 330"/>
                <a:gd name="T35" fmla="*/ 109 h 341"/>
                <a:gd name="T36" fmla="*/ 13 w 330"/>
                <a:gd name="T37" fmla="*/ 35 h 341"/>
                <a:gd name="T38" fmla="*/ 0 w 330"/>
                <a:gd name="T39" fmla="*/ 0 h 341"/>
                <a:gd name="T40" fmla="*/ 67 w 330"/>
                <a:gd name="T41" fmla="*/ 0 h 341"/>
                <a:gd name="T42" fmla="*/ 62 w 330"/>
                <a:gd name="T43" fmla="*/ 16 h 341"/>
                <a:gd name="T44" fmla="*/ 69 w 330"/>
                <a:gd name="T45" fmla="*/ 73 h 341"/>
                <a:gd name="T46" fmla="*/ 147 w 330"/>
                <a:gd name="T47" fmla="*/ 68 h 341"/>
                <a:gd name="T48" fmla="*/ 151 w 330"/>
                <a:gd name="T49" fmla="*/ 17 h 341"/>
                <a:gd name="T50" fmla="*/ 145 w 330"/>
                <a:gd name="T51"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0" h="341">
                  <a:moveTo>
                    <a:pt x="145" y="0"/>
                  </a:moveTo>
                  <a:cubicBezTo>
                    <a:pt x="176" y="0"/>
                    <a:pt x="205" y="0"/>
                    <a:pt x="235" y="0"/>
                  </a:cubicBezTo>
                  <a:cubicBezTo>
                    <a:pt x="235" y="36"/>
                    <a:pt x="235" y="71"/>
                    <a:pt x="235" y="108"/>
                  </a:cubicBezTo>
                  <a:cubicBezTo>
                    <a:pt x="242" y="106"/>
                    <a:pt x="248" y="104"/>
                    <a:pt x="255" y="102"/>
                  </a:cubicBezTo>
                  <a:cubicBezTo>
                    <a:pt x="263" y="100"/>
                    <a:pt x="272" y="97"/>
                    <a:pt x="281" y="95"/>
                  </a:cubicBezTo>
                  <a:cubicBezTo>
                    <a:pt x="298" y="92"/>
                    <a:pt x="316" y="101"/>
                    <a:pt x="323" y="116"/>
                  </a:cubicBezTo>
                  <a:cubicBezTo>
                    <a:pt x="330" y="132"/>
                    <a:pt x="324" y="150"/>
                    <a:pt x="309" y="159"/>
                  </a:cubicBezTo>
                  <a:cubicBezTo>
                    <a:pt x="297" y="166"/>
                    <a:pt x="285" y="167"/>
                    <a:pt x="272" y="163"/>
                  </a:cubicBezTo>
                  <a:cubicBezTo>
                    <a:pt x="260" y="159"/>
                    <a:pt x="248" y="155"/>
                    <a:pt x="236" y="151"/>
                  </a:cubicBezTo>
                  <a:cubicBezTo>
                    <a:pt x="236" y="215"/>
                    <a:pt x="236" y="278"/>
                    <a:pt x="236" y="341"/>
                  </a:cubicBezTo>
                  <a:cubicBezTo>
                    <a:pt x="230" y="339"/>
                    <a:pt x="224" y="336"/>
                    <a:pt x="219" y="334"/>
                  </a:cubicBezTo>
                  <a:cubicBezTo>
                    <a:pt x="197" y="323"/>
                    <a:pt x="176" y="313"/>
                    <a:pt x="154" y="303"/>
                  </a:cubicBezTo>
                  <a:cubicBezTo>
                    <a:pt x="133" y="293"/>
                    <a:pt x="112" y="282"/>
                    <a:pt x="91" y="272"/>
                  </a:cubicBezTo>
                  <a:cubicBezTo>
                    <a:pt x="82" y="268"/>
                    <a:pt x="73" y="264"/>
                    <a:pt x="64" y="260"/>
                  </a:cubicBezTo>
                  <a:cubicBezTo>
                    <a:pt x="61" y="258"/>
                    <a:pt x="60" y="257"/>
                    <a:pt x="60" y="253"/>
                  </a:cubicBezTo>
                  <a:cubicBezTo>
                    <a:pt x="61" y="220"/>
                    <a:pt x="62" y="187"/>
                    <a:pt x="63" y="153"/>
                  </a:cubicBezTo>
                  <a:cubicBezTo>
                    <a:pt x="63" y="142"/>
                    <a:pt x="62" y="130"/>
                    <a:pt x="62" y="119"/>
                  </a:cubicBezTo>
                  <a:cubicBezTo>
                    <a:pt x="61" y="115"/>
                    <a:pt x="60" y="111"/>
                    <a:pt x="58" y="109"/>
                  </a:cubicBezTo>
                  <a:cubicBezTo>
                    <a:pt x="40" y="86"/>
                    <a:pt x="25" y="61"/>
                    <a:pt x="13" y="35"/>
                  </a:cubicBezTo>
                  <a:cubicBezTo>
                    <a:pt x="9" y="24"/>
                    <a:pt x="4" y="12"/>
                    <a:pt x="0" y="0"/>
                  </a:cubicBezTo>
                  <a:cubicBezTo>
                    <a:pt x="22" y="0"/>
                    <a:pt x="44" y="0"/>
                    <a:pt x="67" y="0"/>
                  </a:cubicBezTo>
                  <a:cubicBezTo>
                    <a:pt x="65" y="6"/>
                    <a:pt x="64" y="11"/>
                    <a:pt x="62" y="16"/>
                  </a:cubicBezTo>
                  <a:cubicBezTo>
                    <a:pt x="54" y="36"/>
                    <a:pt x="55" y="55"/>
                    <a:pt x="69" y="73"/>
                  </a:cubicBezTo>
                  <a:cubicBezTo>
                    <a:pt x="89" y="101"/>
                    <a:pt x="130" y="98"/>
                    <a:pt x="147" y="68"/>
                  </a:cubicBezTo>
                  <a:cubicBezTo>
                    <a:pt x="156" y="52"/>
                    <a:pt x="157" y="35"/>
                    <a:pt x="151" y="17"/>
                  </a:cubicBezTo>
                  <a:cubicBezTo>
                    <a:pt x="149" y="12"/>
                    <a:pt x="147" y="6"/>
                    <a:pt x="145" y="0"/>
                  </a:cubicBezTo>
                  <a:close/>
                </a:path>
              </a:pathLst>
            </a:cu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grpSp>
      <p:sp>
        <p:nvSpPr>
          <p:cNvPr id="10" name="TextBox 9">
            <a:extLst>
              <a:ext uri="{FF2B5EF4-FFF2-40B4-BE49-F238E27FC236}">
                <a16:creationId xmlns:a16="http://schemas.microsoft.com/office/drawing/2014/main" id="{DB0A9C50-B290-4C30-A65A-9D7AB111D154}"/>
              </a:ext>
            </a:extLst>
          </p:cNvPr>
          <p:cNvSpPr txBox="1"/>
          <p:nvPr/>
        </p:nvSpPr>
        <p:spPr>
          <a:xfrm>
            <a:off x="0" y="-65091"/>
            <a:ext cx="12008386"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WADAU TUFANYE YAFUATAYO </a:t>
            </a:r>
          </a:p>
        </p:txBody>
      </p:sp>
      <p:sp>
        <p:nvSpPr>
          <p:cNvPr id="11" name="TextBox 10">
            <a:extLst>
              <a:ext uri="{FF2B5EF4-FFF2-40B4-BE49-F238E27FC236}">
                <a16:creationId xmlns:a16="http://schemas.microsoft.com/office/drawing/2014/main" id="{8016977A-112F-4154-95F5-0608714FBFEE}"/>
              </a:ext>
            </a:extLst>
          </p:cNvPr>
          <p:cNvSpPr txBox="1"/>
          <p:nvPr/>
        </p:nvSpPr>
        <p:spPr>
          <a:xfrm>
            <a:off x="4394691" y="1036442"/>
            <a:ext cx="7791799" cy="58477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Open Sans" panose="020B0606030504020204"/>
              </a:rPr>
              <a:t>Tuwe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nidhamu</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kwenye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kazi</a:t>
            </a:r>
            <a:r>
              <a:rPr kumimoji="0" lang="en-US" sz="3200" b="0" i="0" u="none" strike="noStrike" kern="1200" cap="none" spc="0" normalizeH="0" noProof="0" dirty="0">
                <a:ln>
                  <a:noFill/>
                </a:ln>
                <a:solidFill>
                  <a:srgbClr val="FFFFFF"/>
                </a:solidFill>
                <a:effectLst/>
                <a:uLnTx/>
                <a:uFillTx/>
                <a:latin typeface="Open Sans" panose="020B0606030504020204"/>
              </a:rPr>
              <a:t> ,</a:t>
            </a:r>
            <a:r>
              <a:rPr kumimoji="0" lang="en-US" sz="3200" b="0" i="0" u="none" strike="noStrike" kern="1200" cap="none" spc="0" normalizeH="0" noProof="0" dirty="0" err="1">
                <a:ln>
                  <a:noFill/>
                </a:ln>
                <a:solidFill>
                  <a:srgbClr val="FFFFFF"/>
                </a:solidFill>
                <a:effectLst/>
                <a:uLnTx/>
                <a:uFillTx/>
                <a:latin typeface="Open Sans" panose="020B0606030504020204"/>
              </a:rPr>
              <a:t>Sheria</a:t>
            </a:r>
            <a:r>
              <a:rPr kumimoji="0" lang="en-US" sz="3200" b="0" i="0" u="none" strike="noStrike" kern="1200" cap="none" spc="0" normalizeH="0" noProof="0" dirty="0">
                <a:ln>
                  <a:noFill/>
                </a:ln>
                <a:solidFill>
                  <a:srgbClr val="FFFFFF"/>
                </a:solidFill>
                <a:effectLst/>
                <a:uLnTx/>
                <a:uFillTx/>
                <a:latin typeface="Open Sans" panose="020B0606030504020204"/>
              </a:rPr>
              <a:t> </a:t>
            </a:r>
            <a:r>
              <a:rPr kumimoji="0" lang="en-US" sz="3200" b="0" i="0" u="none" strike="noStrike" kern="1200" cap="none" spc="0" normalizeH="0" noProof="0" dirty="0" err="1">
                <a:ln>
                  <a:noFill/>
                </a:ln>
                <a:solidFill>
                  <a:srgbClr val="FFFFFF"/>
                </a:solidFill>
                <a:effectLst/>
                <a:uLnTx/>
                <a:uFillTx/>
                <a:latin typeface="Open Sans" panose="020B0606030504020204"/>
              </a:rPr>
              <a:t>na</a:t>
            </a:r>
            <a:r>
              <a:rPr kumimoji="0" lang="en-US" sz="3200" b="0" i="0" u="none" strike="noStrike" kern="1200" cap="none" spc="0" normalizeH="0" noProof="0" dirty="0">
                <a:ln>
                  <a:noFill/>
                </a:ln>
                <a:solidFill>
                  <a:srgbClr val="FFFFFF"/>
                </a:solidFill>
                <a:effectLst/>
                <a:uLnTx/>
                <a:uFillTx/>
                <a:latin typeface="Open Sans" panose="020B0606030504020204"/>
              </a:rPr>
              <a:t> </a:t>
            </a:r>
            <a:r>
              <a:rPr kumimoji="0" lang="en-US" sz="3200" b="0" i="0" u="none" strike="noStrike" kern="1200" cap="none" spc="0" normalizeH="0" noProof="0" dirty="0" err="1">
                <a:ln>
                  <a:noFill/>
                </a:ln>
                <a:solidFill>
                  <a:srgbClr val="FFFFFF"/>
                </a:solidFill>
                <a:effectLst/>
                <a:uLnTx/>
                <a:uFillTx/>
                <a:latin typeface="Open Sans" panose="020B0606030504020204"/>
              </a:rPr>
              <a:t>Mikataba</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12" name="TextBox 11">
            <a:extLst>
              <a:ext uri="{FF2B5EF4-FFF2-40B4-BE49-F238E27FC236}">
                <a16:creationId xmlns:a16="http://schemas.microsoft.com/office/drawing/2014/main" id="{8016977A-112F-4154-95F5-0608714FBFEE}"/>
              </a:ext>
            </a:extLst>
          </p:cNvPr>
          <p:cNvSpPr txBox="1"/>
          <p:nvPr/>
        </p:nvSpPr>
        <p:spPr>
          <a:xfrm>
            <a:off x="4477318" y="2322642"/>
            <a:ext cx="7709172"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3200" dirty="0">
                <a:solidFill>
                  <a:srgbClr val="FFFFFF"/>
                </a:solidFill>
                <a:latin typeface="Open Sans" panose="020B0606030504020204"/>
              </a:rPr>
              <a:t>CRB </a:t>
            </a:r>
            <a:r>
              <a:rPr lang="en-US" sz="3200" dirty="0" err="1">
                <a:solidFill>
                  <a:srgbClr val="FFFFFF"/>
                </a:solidFill>
                <a:latin typeface="Open Sans" panose="020B0606030504020204"/>
              </a:rPr>
              <a:t>iwe</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na</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chombo</a:t>
            </a:r>
            <a:r>
              <a:rPr lang="en-US" sz="3200" dirty="0">
                <a:solidFill>
                  <a:srgbClr val="FFFFFF"/>
                </a:solidFill>
                <a:latin typeface="Open Sans" panose="020B0606030504020204"/>
              </a:rPr>
              <a:t> cha </a:t>
            </a:r>
            <a:r>
              <a:rPr lang="en-US" sz="3200" dirty="0" err="1">
                <a:solidFill>
                  <a:srgbClr val="FFFFFF"/>
                </a:solidFill>
                <a:latin typeface="Open Sans" panose="020B0606030504020204"/>
              </a:rPr>
              <a:t>kushauri</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na</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kusimamia</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Makandarasi</a:t>
            </a:r>
            <a:r>
              <a:rPr lang="en-US" sz="3200" dirty="0">
                <a:solidFill>
                  <a:srgbClr val="FFFFFF"/>
                </a:solidFill>
                <a:latin typeface="Open Sans" panose="020B0606030504020204"/>
              </a:rPr>
              <a:t> </a:t>
            </a:r>
            <a:r>
              <a:rPr lang="en-US" sz="3200" dirty="0" err="1">
                <a:solidFill>
                  <a:srgbClr val="FFFFFF"/>
                </a:solidFill>
                <a:latin typeface="Open Sans" panose="020B0606030504020204"/>
              </a:rPr>
              <a:t>walioungana</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13" name="TextBox 12">
            <a:extLst>
              <a:ext uri="{FF2B5EF4-FFF2-40B4-BE49-F238E27FC236}">
                <a16:creationId xmlns:a16="http://schemas.microsoft.com/office/drawing/2014/main" id="{8016977A-112F-4154-95F5-0608714FBFEE}"/>
              </a:ext>
            </a:extLst>
          </p:cNvPr>
          <p:cNvSpPr txBox="1"/>
          <p:nvPr/>
        </p:nvSpPr>
        <p:spPr>
          <a:xfrm>
            <a:off x="4555708" y="3945367"/>
            <a:ext cx="7636291"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Open Sans" panose="020B0606030504020204"/>
              </a:rPr>
              <a:t>Kampuni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ziunde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uongozi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madhubuti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wakati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wa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kuanza</a:t>
            </a:r>
            <a:r>
              <a:rPr kumimoji="0" lang="en-US" sz="3200" b="0" i="0" u="none" strike="noStrike" kern="1200" cap="none" spc="0" normalizeH="0" baseline="0" noProof="0" dirty="0">
                <a:ln>
                  <a:noFill/>
                </a:ln>
                <a:solidFill>
                  <a:srgbClr val="FFFFFF"/>
                </a:solidFill>
                <a:effectLst/>
                <a:uLnTx/>
                <a:uFillTx/>
                <a:latin typeface="Open Sans" panose="020B0606030504020204"/>
              </a:rPr>
              <a:t> </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14" name="Oval 13"/>
          <p:cNvSpPr/>
          <p:nvPr/>
        </p:nvSpPr>
        <p:spPr>
          <a:xfrm>
            <a:off x="3795830" y="2591615"/>
            <a:ext cx="506366" cy="50636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a:rPr>
              <a:t>2</a:t>
            </a:r>
          </a:p>
        </p:txBody>
      </p:sp>
      <p:sp>
        <p:nvSpPr>
          <p:cNvPr id="15" name="Oval 14"/>
          <p:cNvSpPr/>
          <p:nvPr/>
        </p:nvSpPr>
        <p:spPr>
          <a:xfrm>
            <a:off x="3689621" y="1175823"/>
            <a:ext cx="506366" cy="506366"/>
          </a:xfrm>
          <a:prstGeom prst="ellipse">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FFFFFF"/>
                </a:solidFill>
                <a:effectLst/>
                <a:uLnTx/>
                <a:uFillTx/>
                <a:latin typeface="Open Sans" panose="020B0606030504020204"/>
              </a:rPr>
              <a:t>1</a:t>
            </a:r>
          </a:p>
        </p:txBody>
      </p:sp>
      <p:sp>
        <p:nvSpPr>
          <p:cNvPr id="16" name="Oval 15"/>
          <p:cNvSpPr/>
          <p:nvPr/>
        </p:nvSpPr>
        <p:spPr>
          <a:xfrm>
            <a:off x="3795830" y="4047275"/>
            <a:ext cx="506366" cy="506366"/>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a:rPr>
              <a:t>3</a:t>
            </a:r>
          </a:p>
        </p:txBody>
      </p:sp>
      <p:sp>
        <p:nvSpPr>
          <p:cNvPr id="17" name="Oval 16"/>
          <p:cNvSpPr/>
          <p:nvPr/>
        </p:nvSpPr>
        <p:spPr>
          <a:xfrm>
            <a:off x="3689621" y="5446200"/>
            <a:ext cx="506366" cy="506366"/>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FFFFFF"/>
                </a:solidFill>
                <a:effectLst/>
                <a:uLnTx/>
                <a:uFillTx/>
                <a:latin typeface="Open Sans" panose="020B0606030504020204"/>
              </a:rPr>
              <a:t>4</a:t>
            </a:r>
          </a:p>
        </p:txBody>
      </p:sp>
      <p:sp>
        <p:nvSpPr>
          <p:cNvPr id="18" name="TextBox 17">
            <a:extLst>
              <a:ext uri="{FF2B5EF4-FFF2-40B4-BE49-F238E27FC236}">
                <a16:creationId xmlns:a16="http://schemas.microsoft.com/office/drawing/2014/main" id="{8016977A-112F-4154-95F5-0608714FBFEE}"/>
              </a:ext>
            </a:extLst>
          </p:cNvPr>
          <p:cNvSpPr txBox="1"/>
          <p:nvPr/>
        </p:nvSpPr>
        <p:spPr>
          <a:xfrm>
            <a:off x="4482826" y="5446200"/>
            <a:ext cx="7709173"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a:ln>
                  <a:noFill/>
                </a:ln>
                <a:solidFill>
                  <a:srgbClr val="FFFFFF"/>
                </a:solidFill>
                <a:effectLst/>
                <a:uLnTx/>
                <a:uFillTx/>
                <a:latin typeface="Open Sans" panose="020B0606030504020204"/>
              </a:rPr>
              <a:t>Tuweke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kwenye</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mitaala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mashuleni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jinsi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ya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kuunda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kumiliki</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na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kuendesha</a:t>
            </a:r>
            <a:r>
              <a:rPr kumimoji="0" lang="en-US" sz="3200" b="0" i="0" u="none" strike="noStrike" kern="1200" cap="none" spc="0" normalizeH="0" baseline="0" noProof="0" dirty="0">
                <a:ln>
                  <a:noFill/>
                </a:ln>
                <a:solidFill>
                  <a:srgbClr val="FFFFFF"/>
                </a:solidFill>
                <a:effectLst/>
                <a:uLnTx/>
                <a:uFillTx/>
                <a:latin typeface="Open Sans" panose="020B0606030504020204"/>
              </a:rPr>
              <a:t> </a:t>
            </a:r>
            <a:r>
              <a:rPr kumimoji="0" lang="en-US" sz="3200" b="0" i="0" u="none" strike="noStrike" kern="1200" cap="none" spc="0" normalizeH="0" baseline="0" noProof="0" dirty="0" err="1">
                <a:ln>
                  <a:noFill/>
                </a:ln>
                <a:solidFill>
                  <a:srgbClr val="FFFFFF"/>
                </a:solidFill>
                <a:effectLst/>
                <a:uLnTx/>
                <a:uFillTx/>
                <a:latin typeface="Open Sans" panose="020B0606030504020204"/>
              </a:rPr>
              <a:t>kampuni</a:t>
            </a:r>
            <a:endParaRPr kumimoji="0" lang="en-GB" sz="32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Tree>
    <p:extLst>
      <p:ext uri="{BB962C8B-B14F-4D97-AF65-F5344CB8AC3E}">
        <p14:creationId xmlns:p14="http://schemas.microsoft.com/office/powerpoint/2010/main" val="38678244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2A87A5-E4E3-44E1-9D13-7D1E6DBE443C}"/>
              </a:ext>
            </a:extLst>
          </p:cNvPr>
          <p:cNvSpPr txBox="1"/>
          <p:nvPr/>
        </p:nvSpPr>
        <p:spPr>
          <a:xfrm>
            <a:off x="745834" y="367021"/>
            <a:ext cx="8134005" cy="86177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5000" b="1" dirty="0">
                <a:solidFill>
                  <a:srgbClr val="282F39"/>
                </a:solidFill>
                <a:latin typeface="Open Sans" panose="020B0606030504020204"/>
                <a:ea typeface="Noto Sans" panose="020B0502040504020204" pitchFamily="34"/>
                <a:cs typeface="Noto Sans" panose="020B0502040504020204" pitchFamily="34"/>
              </a:rPr>
              <a:t>CHA KUFANYA SASA</a:t>
            </a:r>
            <a:endParaRPr kumimoji="0" lang="en-GB" sz="50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grpSp>
        <p:nvGrpSpPr>
          <p:cNvPr id="13" name="Group 12">
            <a:extLst>
              <a:ext uri="{FF2B5EF4-FFF2-40B4-BE49-F238E27FC236}">
                <a16:creationId xmlns:a16="http://schemas.microsoft.com/office/drawing/2014/main" id="{02F57185-A285-4D92-B8BA-00F8775D5B18}"/>
              </a:ext>
            </a:extLst>
          </p:cNvPr>
          <p:cNvGrpSpPr/>
          <p:nvPr/>
        </p:nvGrpSpPr>
        <p:grpSpPr>
          <a:xfrm>
            <a:off x="1332428" y="2341881"/>
            <a:ext cx="5421336" cy="3505226"/>
            <a:chOff x="1875629" y="2488979"/>
            <a:chExt cx="4667412" cy="3017770"/>
          </a:xfrm>
        </p:grpSpPr>
        <p:sp>
          <p:nvSpPr>
            <p:cNvPr id="5" name="Freeform 6">
              <a:extLst>
                <a:ext uri="{FF2B5EF4-FFF2-40B4-BE49-F238E27FC236}">
                  <a16:creationId xmlns:a16="http://schemas.microsoft.com/office/drawing/2014/main" id="{2F738D6F-C3CA-4BE9-BDC0-B06998C6E892}"/>
                </a:ext>
              </a:extLst>
            </p:cNvPr>
            <p:cNvSpPr>
              <a:spLocks/>
            </p:cNvSpPr>
            <p:nvPr/>
          </p:nvSpPr>
          <p:spPr bwMode="auto">
            <a:xfrm>
              <a:off x="2511150" y="3040735"/>
              <a:ext cx="3062989" cy="2426604"/>
            </a:xfrm>
            <a:custGeom>
              <a:avLst/>
              <a:gdLst>
                <a:gd name="T0" fmla="*/ 323 w 664"/>
                <a:gd name="T1" fmla="*/ 471 h 486"/>
                <a:gd name="T2" fmla="*/ 332 w 664"/>
                <a:gd name="T3" fmla="*/ 458 h 486"/>
                <a:gd name="T4" fmla="*/ 302 w 664"/>
                <a:gd name="T5" fmla="*/ 385 h 486"/>
                <a:gd name="T6" fmla="*/ 299 w 664"/>
                <a:gd name="T7" fmla="*/ 384 h 486"/>
                <a:gd name="T8" fmla="*/ 293 w 664"/>
                <a:gd name="T9" fmla="*/ 334 h 486"/>
                <a:gd name="T10" fmla="*/ 248 w 664"/>
                <a:gd name="T11" fmla="*/ 312 h 486"/>
                <a:gd name="T12" fmla="*/ 212 w 664"/>
                <a:gd name="T13" fmla="*/ 256 h 486"/>
                <a:gd name="T14" fmla="*/ 150 w 664"/>
                <a:gd name="T15" fmla="*/ 282 h 486"/>
                <a:gd name="T16" fmla="*/ 63 w 664"/>
                <a:gd name="T17" fmla="*/ 271 h 486"/>
                <a:gd name="T18" fmla="*/ 44 w 664"/>
                <a:gd name="T19" fmla="*/ 246 h 486"/>
                <a:gd name="T20" fmla="*/ 2 w 664"/>
                <a:gd name="T21" fmla="*/ 191 h 486"/>
                <a:gd name="T22" fmla="*/ 2 w 664"/>
                <a:gd name="T23" fmla="*/ 183 h 486"/>
                <a:gd name="T24" fmla="*/ 67 w 664"/>
                <a:gd name="T25" fmla="*/ 80 h 486"/>
                <a:gd name="T26" fmla="*/ 116 w 664"/>
                <a:gd name="T27" fmla="*/ 3 h 486"/>
                <a:gd name="T28" fmla="*/ 122 w 664"/>
                <a:gd name="T29" fmla="*/ 2 h 486"/>
                <a:gd name="T30" fmla="*/ 155 w 664"/>
                <a:gd name="T31" fmla="*/ 19 h 486"/>
                <a:gd name="T32" fmla="*/ 181 w 664"/>
                <a:gd name="T33" fmla="*/ 26 h 486"/>
                <a:gd name="T34" fmla="*/ 217 w 664"/>
                <a:gd name="T35" fmla="*/ 32 h 486"/>
                <a:gd name="T36" fmla="*/ 223 w 664"/>
                <a:gd name="T37" fmla="*/ 33 h 486"/>
                <a:gd name="T38" fmla="*/ 214 w 664"/>
                <a:gd name="T39" fmla="*/ 44 h 486"/>
                <a:gd name="T40" fmla="*/ 170 w 664"/>
                <a:gd name="T41" fmla="*/ 102 h 486"/>
                <a:gd name="T42" fmla="*/ 171 w 664"/>
                <a:gd name="T43" fmla="*/ 151 h 486"/>
                <a:gd name="T44" fmla="*/ 217 w 664"/>
                <a:gd name="T45" fmla="*/ 166 h 486"/>
                <a:gd name="T46" fmla="*/ 245 w 664"/>
                <a:gd name="T47" fmla="*/ 152 h 486"/>
                <a:gd name="T48" fmla="*/ 308 w 664"/>
                <a:gd name="T49" fmla="*/ 119 h 486"/>
                <a:gd name="T50" fmla="*/ 353 w 664"/>
                <a:gd name="T51" fmla="*/ 96 h 486"/>
                <a:gd name="T52" fmla="*/ 372 w 664"/>
                <a:gd name="T53" fmla="*/ 97 h 486"/>
                <a:gd name="T54" fmla="*/ 538 w 664"/>
                <a:gd name="T55" fmla="*/ 205 h 486"/>
                <a:gd name="T56" fmla="*/ 647 w 664"/>
                <a:gd name="T57" fmla="*/ 275 h 486"/>
                <a:gd name="T58" fmla="*/ 663 w 664"/>
                <a:gd name="T59" fmla="*/ 308 h 486"/>
                <a:gd name="T60" fmla="*/ 643 w 664"/>
                <a:gd name="T61" fmla="*/ 334 h 486"/>
                <a:gd name="T62" fmla="*/ 612 w 664"/>
                <a:gd name="T63" fmla="*/ 331 h 486"/>
                <a:gd name="T64" fmla="*/ 483 w 664"/>
                <a:gd name="T65" fmla="*/ 254 h 486"/>
                <a:gd name="T66" fmla="*/ 463 w 664"/>
                <a:gd name="T67" fmla="*/ 242 h 486"/>
                <a:gd name="T68" fmla="*/ 448 w 664"/>
                <a:gd name="T69" fmla="*/ 247 h 486"/>
                <a:gd name="T70" fmla="*/ 451 w 664"/>
                <a:gd name="T71" fmla="*/ 262 h 486"/>
                <a:gd name="T72" fmla="*/ 496 w 664"/>
                <a:gd name="T73" fmla="*/ 289 h 486"/>
                <a:gd name="T74" fmla="*/ 527 w 664"/>
                <a:gd name="T75" fmla="*/ 307 h 486"/>
                <a:gd name="T76" fmla="*/ 571 w 664"/>
                <a:gd name="T77" fmla="*/ 333 h 486"/>
                <a:gd name="T78" fmla="*/ 588 w 664"/>
                <a:gd name="T79" fmla="*/ 344 h 486"/>
                <a:gd name="T80" fmla="*/ 586 w 664"/>
                <a:gd name="T81" fmla="*/ 384 h 486"/>
                <a:gd name="T82" fmla="*/ 544 w 664"/>
                <a:gd name="T83" fmla="*/ 388 h 486"/>
                <a:gd name="T84" fmla="*/ 455 w 664"/>
                <a:gd name="T85" fmla="*/ 339 h 486"/>
                <a:gd name="T86" fmla="*/ 428 w 664"/>
                <a:gd name="T87" fmla="*/ 325 h 486"/>
                <a:gd name="T88" fmla="*/ 411 w 664"/>
                <a:gd name="T89" fmla="*/ 329 h 486"/>
                <a:gd name="T90" fmla="*/ 416 w 664"/>
                <a:gd name="T91" fmla="*/ 345 h 486"/>
                <a:gd name="T92" fmla="*/ 482 w 664"/>
                <a:gd name="T93" fmla="*/ 381 h 486"/>
                <a:gd name="T94" fmla="*/ 522 w 664"/>
                <a:gd name="T95" fmla="*/ 404 h 486"/>
                <a:gd name="T96" fmla="*/ 529 w 664"/>
                <a:gd name="T97" fmla="*/ 433 h 486"/>
                <a:gd name="T98" fmla="*/ 486 w 664"/>
                <a:gd name="T99" fmla="*/ 450 h 486"/>
                <a:gd name="T100" fmla="*/ 461 w 664"/>
                <a:gd name="T101" fmla="*/ 438 h 486"/>
                <a:gd name="T102" fmla="*/ 407 w 664"/>
                <a:gd name="T103" fmla="*/ 410 h 486"/>
                <a:gd name="T104" fmla="*/ 393 w 664"/>
                <a:gd name="T105" fmla="*/ 403 h 486"/>
                <a:gd name="T106" fmla="*/ 376 w 664"/>
                <a:gd name="T107" fmla="*/ 407 h 486"/>
                <a:gd name="T108" fmla="*/ 382 w 664"/>
                <a:gd name="T109" fmla="*/ 424 h 486"/>
                <a:gd name="T110" fmla="*/ 435 w 664"/>
                <a:gd name="T111" fmla="*/ 451 h 486"/>
                <a:gd name="T112" fmla="*/ 464 w 664"/>
                <a:gd name="T113" fmla="*/ 466 h 486"/>
                <a:gd name="T114" fmla="*/ 441 w 664"/>
                <a:gd name="T115" fmla="*/ 479 h 486"/>
                <a:gd name="T116" fmla="*/ 387 w 664"/>
                <a:gd name="T117" fmla="*/ 481 h 486"/>
                <a:gd name="T118" fmla="*/ 335 w 664"/>
                <a:gd name="T119" fmla="*/ 473 h 486"/>
                <a:gd name="T120" fmla="*/ 323 w 664"/>
                <a:gd name="T121" fmla="*/ 471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64" h="486">
                  <a:moveTo>
                    <a:pt x="323" y="471"/>
                  </a:moveTo>
                  <a:cubicBezTo>
                    <a:pt x="326" y="467"/>
                    <a:pt x="329" y="462"/>
                    <a:pt x="332" y="458"/>
                  </a:cubicBezTo>
                  <a:cubicBezTo>
                    <a:pt x="352" y="431"/>
                    <a:pt x="338" y="391"/>
                    <a:pt x="302" y="385"/>
                  </a:cubicBezTo>
                  <a:cubicBezTo>
                    <a:pt x="301" y="385"/>
                    <a:pt x="300" y="384"/>
                    <a:pt x="299" y="384"/>
                  </a:cubicBezTo>
                  <a:cubicBezTo>
                    <a:pt x="306" y="366"/>
                    <a:pt x="304" y="349"/>
                    <a:pt x="293" y="334"/>
                  </a:cubicBezTo>
                  <a:cubicBezTo>
                    <a:pt x="282" y="319"/>
                    <a:pt x="267" y="312"/>
                    <a:pt x="248" y="312"/>
                  </a:cubicBezTo>
                  <a:cubicBezTo>
                    <a:pt x="250" y="285"/>
                    <a:pt x="239" y="264"/>
                    <a:pt x="212" y="256"/>
                  </a:cubicBezTo>
                  <a:cubicBezTo>
                    <a:pt x="185" y="247"/>
                    <a:pt x="165" y="258"/>
                    <a:pt x="150" y="282"/>
                  </a:cubicBezTo>
                  <a:cubicBezTo>
                    <a:pt x="132" y="246"/>
                    <a:pt x="87" y="242"/>
                    <a:pt x="63" y="271"/>
                  </a:cubicBezTo>
                  <a:cubicBezTo>
                    <a:pt x="56" y="262"/>
                    <a:pt x="50" y="254"/>
                    <a:pt x="44" y="246"/>
                  </a:cubicBezTo>
                  <a:cubicBezTo>
                    <a:pt x="30" y="227"/>
                    <a:pt x="16" y="209"/>
                    <a:pt x="2" y="191"/>
                  </a:cubicBezTo>
                  <a:cubicBezTo>
                    <a:pt x="0" y="188"/>
                    <a:pt x="0" y="186"/>
                    <a:pt x="2" y="183"/>
                  </a:cubicBezTo>
                  <a:cubicBezTo>
                    <a:pt x="24" y="149"/>
                    <a:pt x="45" y="115"/>
                    <a:pt x="67" y="80"/>
                  </a:cubicBezTo>
                  <a:cubicBezTo>
                    <a:pt x="83" y="54"/>
                    <a:pt x="99" y="29"/>
                    <a:pt x="116" y="3"/>
                  </a:cubicBezTo>
                  <a:cubicBezTo>
                    <a:pt x="118" y="0"/>
                    <a:pt x="120" y="1"/>
                    <a:pt x="122" y="2"/>
                  </a:cubicBezTo>
                  <a:cubicBezTo>
                    <a:pt x="133" y="8"/>
                    <a:pt x="143" y="14"/>
                    <a:pt x="155" y="19"/>
                  </a:cubicBezTo>
                  <a:cubicBezTo>
                    <a:pt x="163" y="22"/>
                    <a:pt x="172" y="24"/>
                    <a:pt x="181" y="26"/>
                  </a:cubicBezTo>
                  <a:cubicBezTo>
                    <a:pt x="193" y="28"/>
                    <a:pt x="205" y="30"/>
                    <a:pt x="217" y="32"/>
                  </a:cubicBezTo>
                  <a:cubicBezTo>
                    <a:pt x="219" y="32"/>
                    <a:pt x="220" y="32"/>
                    <a:pt x="223" y="33"/>
                  </a:cubicBezTo>
                  <a:cubicBezTo>
                    <a:pt x="220" y="37"/>
                    <a:pt x="217" y="41"/>
                    <a:pt x="214" y="44"/>
                  </a:cubicBezTo>
                  <a:cubicBezTo>
                    <a:pt x="199" y="64"/>
                    <a:pt x="184" y="83"/>
                    <a:pt x="170" y="102"/>
                  </a:cubicBezTo>
                  <a:cubicBezTo>
                    <a:pt x="159" y="117"/>
                    <a:pt x="160" y="137"/>
                    <a:pt x="171" y="151"/>
                  </a:cubicBezTo>
                  <a:cubicBezTo>
                    <a:pt x="181" y="165"/>
                    <a:pt x="202" y="172"/>
                    <a:pt x="217" y="166"/>
                  </a:cubicBezTo>
                  <a:cubicBezTo>
                    <a:pt x="226" y="162"/>
                    <a:pt x="236" y="157"/>
                    <a:pt x="245" y="152"/>
                  </a:cubicBezTo>
                  <a:cubicBezTo>
                    <a:pt x="266" y="141"/>
                    <a:pt x="287" y="130"/>
                    <a:pt x="308" y="119"/>
                  </a:cubicBezTo>
                  <a:cubicBezTo>
                    <a:pt x="323" y="111"/>
                    <a:pt x="338" y="104"/>
                    <a:pt x="353" y="96"/>
                  </a:cubicBezTo>
                  <a:cubicBezTo>
                    <a:pt x="360" y="92"/>
                    <a:pt x="366" y="93"/>
                    <a:pt x="372" y="97"/>
                  </a:cubicBezTo>
                  <a:cubicBezTo>
                    <a:pt x="428" y="133"/>
                    <a:pt x="483" y="169"/>
                    <a:pt x="538" y="205"/>
                  </a:cubicBezTo>
                  <a:cubicBezTo>
                    <a:pt x="575" y="228"/>
                    <a:pt x="611" y="252"/>
                    <a:pt x="647" y="275"/>
                  </a:cubicBezTo>
                  <a:cubicBezTo>
                    <a:pt x="659" y="283"/>
                    <a:pt x="664" y="294"/>
                    <a:pt x="663" y="308"/>
                  </a:cubicBezTo>
                  <a:cubicBezTo>
                    <a:pt x="662" y="320"/>
                    <a:pt x="655" y="329"/>
                    <a:pt x="643" y="334"/>
                  </a:cubicBezTo>
                  <a:cubicBezTo>
                    <a:pt x="632" y="339"/>
                    <a:pt x="622" y="337"/>
                    <a:pt x="612" y="331"/>
                  </a:cubicBezTo>
                  <a:cubicBezTo>
                    <a:pt x="569" y="306"/>
                    <a:pt x="526" y="280"/>
                    <a:pt x="483" y="254"/>
                  </a:cubicBezTo>
                  <a:cubicBezTo>
                    <a:pt x="477" y="250"/>
                    <a:pt x="470" y="246"/>
                    <a:pt x="463" y="242"/>
                  </a:cubicBezTo>
                  <a:cubicBezTo>
                    <a:pt x="457" y="239"/>
                    <a:pt x="451" y="241"/>
                    <a:pt x="448" y="247"/>
                  </a:cubicBezTo>
                  <a:cubicBezTo>
                    <a:pt x="445" y="252"/>
                    <a:pt x="446" y="259"/>
                    <a:pt x="451" y="262"/>
                  </a:cubicBezTo>
                  <a:cubicBezTo>
                    <a:pt x="466" y="271"/>
                    <a:pt x="481" y="280"/>
                    <a:pt x="496" y="289"/>
                  </a:cubicBezTo>
                  <a:cubicBezTo>
                    <a:pt x="506" y="295"/>
                    <a:pt x="516" y="301"/>
                    <a:pt x="527" y="307"/>
                  </a:cubicBezTo>
                  <a:cubicBezTo>
                    <a:pt x="541" y="316"/>
                    <a:pt x="556" y="325"/>
                    <a:pt x="571" y="333"/>
                  </a:cubicBezTo>
                  <a:cubicBezTo>
                    <a:pt x="577" y="337"/>
                    <a:pt x="583" y="340"/>
                    <a:pt x="588" y="344"/>
                  </a:cubicBezTo>
                  <a:cubicBezTo>
                    <a:pt x="600" y="354"/>
                    <a:pt x="601" y="372"/>
                    <a:pt x="586" y="384"/>
                  </a:cubicBezTo>
                  <a:cubicBezTo>
                    <a:pt x="573" y="394"/>
                    <a:pt x="559" y="396"/>
                    <a:pt x="544" y="388"/>
                  </a:cubicBezTo>
                  <a:cubicBezTo>
                    <a:pt x="514" y="372"/>
                    <a:pt x="484" y="355"/>
                    <a:pt x="455" y="339"/>
                  </a:cubicBezTo>
                  <a:cubicBezTo>
                    <a:pt x="446" y="334"/>
                    <a:pt x="437" y="329"/>
                    <a:pt x="428" y="325"/>
                  </a:cubicBezTo>
                  <a:cubicBezTo>
                    <a:pt x="421" y="321"/>
                    <a:pt x="414" y="323"/>
                    <a:pt x="411" y="329"/>
                  </a:cubicBezTo>
                  <a:cubicBezTo>
                    <a:pt x="407" y="335"/>
                    <a:pt x="410" y="341"/>
                    <a:pt x="416" y="345"/>
                  </a:cubicBezTo>
                  <a:cubicBezTo>
                    <a:pt x="438" y="357"/>
                    <a:pt x="460" y="369"/>
                    <a:pt x="482" y="381"/>
                  </a:cubicBezTo>
                  <a:cubicBezTo>
                    <a:pt x="496" y="389"/>
                    <a:pt x="509" y="396"/>
                    <a:pt x="522" y="404"/>
                  </a:cubicBezTo>
                  <a:cubicBezTo>
                    <a:pt x="531" y="410"/>
                    <a:pt x="534" y="423"/>
                    <a:pt x="529" y="433"/>
                  </a:cubicBezTo>
                  <a:cubicBezTo>
                    <a:pt x="519" y="449"/>
                    <a:pt x="503" y="456"/>
                    <a:pt x="486" y="450"/>
                  </a:cubicBezTo>
                  <a:cubicBezTo>
                    <a:pt x="478" y="447"/>
                    <a:pt x="469" y="442"/>
                    <a:pt x="461" y="438"/>
                  </a:cubicBezTo>
                  <a:cubicBezTo>
                    <a:pt x="443" y="429"/>
                    <a:pt x="425" y="419"/>
                    <a:pt x="407" y="410"/>
                  </a:cubicBezTo>
                  <a:cubicBezTo>
                    <a:pt x="402" y="408"/>
                    <a:pt x="398" y="406"/>
                    <a:pt x="393" y="403"/>
                  </a:cubicBezTo>
                  <a:cubicBezTo>
                    <a:pt x="386" y="400"/>
                    <a:pt x="379" y="401"/>
                    <a:pt x="376" y="407"/>
                  </a:cubicBezTo>
                  <a:cubicBezTo>
                    <a:pt x="372" y="413"/>
                    <a:pt x="375" y="420"/>
                    <a:pt x="382" y="424"/>
                  </a:cubicBezTo>
                  <a:cubicBezTo>
                    <a:pt x="399" y="433"/>
                    <a:pt x="417" y="442"/>
                    <a:pt x="435" y="451"/>
                  </a:cubicBezTo>
                  <a:cubicBezTo>
                    <a:pt x="445" y="456"/>
                    <a:pt x="454" y="461"/>
                    <a:pt x="464" y="466"/>
                  </a:cubicBezTo>
                  <a:cubicBezTo>
                    <a:pt x="457" y="472"/>
                    <a:pt x="449" y="476"/>
                    <a:pt x="441" y="479"/>
                  </a:cubicBezTo>
                  <a:cubicBezTo>
                    <a:pt x="423" y="486"/>
                    <a:pt x="405" y="484"/>
                    <a:pt x="387" y="481"/>
                  </a:cubicBezTo>
                  <a:cubicBezTo>
                    <a:pt x="370" y="479"/>
                    <a:pt x="352" y="476"/>
                    <a:pt x="335" y="473"/>
                  </a:cubicBezTo>
                  <a:cubicBezTo>
                    <a:pt x="331" y="473"/>
                    <a:pt x="327" y="472"/>
                    <a:pt x="323" y="47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Open Sans" panose="020B0606030504020204"/>
              </a:endParaRPr>
            </a:p>
          </p:txBody>
        </p:sp>
        <p:sp>
          <p:nvSpPr>
            <p:cNvPr id="6" name="Freeform 7">
              <a:extLst>
                <a:ext uri="{FF2B5EF4-FFF2-40B4-BE49-F238E27FC236}">
                  <a16:creationId xmlns:a16="http://schemas.microsoft.com/office/drawing/2014/main" id="{2B800FA1-78EE-45EF-9E28-46BDFC6E0112}"/>
                </a:ext>
              </a:extLst>
            </p:cNvPr>
            <p:cNvSpPr>
              <a:spLocks/>
            </p:cNvSpPr>
            <p:nvPr/>
          </p:nvSpPr>
          <p:spPr bwMode="auto">
            <a:xfrm>
              <a:off x="3365454" y="2978805"/>
              <a:ext cx="2583746" cy="1373761"/>
            </a:xfrm>
            <a:custGeom>
              <a:avLst/>
              <a:gdLst>
                <a:gd name="T0" fmla="*/ 486 w 561"/>
                <a:gd name="T1" fmla="*/ 275 h 275"/>
                <a:gd name="T2" fmla="*/ 413 w 561"/>
                <a:gd name="T3" fmla="*/ 228 h 275"/>
                <a:gd name="T4" fmla="*/ 330 w 561"/>
                <a:gd name="T5" fmla="*/ 174 h 275"/>
                <a:gd name="T6" fmla="*/ 229 w 561"/>
                <a:gd name="T7" fmla="*/ 109 h 275"/>
                <a:gd name="T8" fmla="*/ 203 w 561"/>
                <a:gd name="T9" fmla="*/ 92 h 275"/>
                <a:gd name="T10" fmla="*/ 154 w 561"/>
                <a:gd name="T11" fmla="*/ 90 h 275"/>
                <a:gd name="T12" fmla="*/ 78 w 561"/>
                <a:gd name="T13" fmla="*/ 130 h 275"/>
                <a:gd name="T14" fmla="*/ 32 w 561"/>
                <a:gd name="T15" fmla="*/ 154 h 275"/>
                <a:gd name="T16" fmla="*/ 7 w 561"/>
                <a:gd name="T17" fmla="*/ 151 h 275"/>
                <a:gd name="T18" fmla="*/ 7 w 561"/>
                <a:gd name="T19" fmla="*/ 126 h 275"/>
                <a:gd name="T20" fmla="*/ 57 w 561"/>
                <a:gd name="T21" fmla="*/ 61 h 275"/>
                <a:gd name="T22" fmla="*/ 82 w 561"/>
                <a:gd name="T23" fmla="*/ 33 h 275"/>
                <a:gd name="T24" fmla="*/ 117 w 561"/>
                <a:gd name="T25" fmla="*/ 20 h 275"/>
                <a:gd name="T26" fmla="*/ 158 w 561"/>
                <a:gd name="T27" fmla="*/ 12 h 275"/>
                <a:gd name="T28" fmla="*/ 260 w 561"/>
                <a:gd name="T29" fmla="*/ 3 h 275"/>
                <a:gd name="T30" fmla="*/ 309 w 561"/>
                <a:gd name="T31" fmla="*/ 11 h 275"/>
                <a:gd name="T32" fmla="*/ 380 w 561"/>
                <a:gd name="T33" fmla="*/ 25 h 275"/>
                <a:gd name="T34" fmla="*/ 405 w 561"/>
                <a:gd name="T35" fmla="*/ 22 h 275"/>
                <a:gd name="T36" fmla="*/ 432 w 561"/>
                <a:gd name="T37" fmla="*/ 10 h 275"/>
                <a:gd name="T38" fmla="*/ 440 w 561"/>
                <a:gd name="T39" fmla="*/ 12 h 275"/>
                <a:gd name="T40" fmla="*/ 481 w 561"/>
                <a:gd name="T41" fmla="*/ 78 h 275"/>
                <a:gd name="T42" fmla="*/ 535 w 561"/>
                <a:gd name="T43" fmla="*/ 164 h 275"/>
                <a:gd name="T44" fmla="*/ 559 w 561"/>
                <a:gd name="T45" fmla="*/ 201 h 275"/>
                <a:gd name="T46" fmla="*/ 559 w 561"/>
                <a:gd name="T47" fmla="*/ 207 h 275"/>
                <a:gd name="T48" fmla="*/ 487 w 561"/>
                <a:gd name="T49" fmla="*/ 275 h 275"/>
                <a:gd name="T50" fmla="*/ 486 w 561"/>
                <a:gd name="T51" fmla="*/ 27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1" h="275">
                  <a:moveTo>
                    <a:pt x="486" y="275"/>
                  </a:moveTo>
                  <a:cubicBezTo>
                    <a:pt x="461" y="259"/>
                    <a:pt x="437" y="244"/>
                    <a:pt x="413" y="228"/>
                  </a:cubicBezTo>
                  <a:cubicBezTo>
                    <a:pt x="385" y="210"/>
                    <a:pt x="357" y="192"/>
                    <a:pt x="330" y="174"/>
                  </a:cubicBezTo>
                  <a:cubicBezTo>
                    <a:pt x="296" y="152"/>
                    <a:pt x="263" y="131"/>
                    <a:pt x="229" y="109"/>
                  </a:cubicBezTo>
                  <a:cubicBezTo>
                    <a:pt x="220" y="103"/>
                    <a:pt x="211" y="98"/>
                    <a:pt x="203" y="92"/>
                  </a:cubicBezTo>
                  <a:cubicBezTo>
                    <a:pt x="187" y="81"/>
                    <a:pt x="171" y="81"/>
                    <a:pt x="154" y="90"/>
                  </a:cubicBezTo>
                  <a:cubicBezTo>
                    <a:pt x="129" y="104"/>
                    <a:pt x="103" y="117"/>
                    <a:pt x="78" y="130"/>
                  </a:cubicBezTo>
                  <a:cubicBezTo>
                    <a:pt x="63" y="138"/>
                    <a:pt x="47" y="146"/>
                    <a:pt x="32" y="154"/>
                  </a:cubicBezTo>
                  <a:cubicBezTo>
                    <a:pt x="23" y="159"/>
                    <a:pt x="13" y="158"/>
                    <a:pt x="7" y="151"/>
                  </a:cubicBezTo>
                  <a:cubicBezTo>
                    <a:pt x="0" y="144"/>
                    <a:pt x="0" y="134"/>
                    <a:pt x="7" y="126"/>
                  </a:cubicBezTo>
                  <a:cubicBezTo>
                    <a:pt x="23" y="104"/>
                    <a:pt x="40" y="83"/>
                    <a:pt x="57" y="61"/>
                  </a:cubicBezTo>
                  <a:cubicBezTo>
                    <a:pt x="64" y="51"/>
                    <a:pt x="72" y="41"/>
                    <a:pt x="82" y="33"/>
                  </a:cubicBezTo>
                  <a:cubicBezTo>
                    <a:pt x="93" y="26"/>
                    <a:pt x="105" y="22"/>
                    <a:pt x="117" y="20"/>
                  </a:cubicBezTo>
                  <a:cubicBezTo>
                    <a:pt x="131" y="18"/>
                    <a:pt x="145" y="15"/>
                    <a:pt x="158" y="12"/>
                  </a:cubicBezTo>
                  <a:cubicBezTo>
                    <a:pt x="192" y="5"/>
                    <a:pt x="225" y="0"/>
                    <a:pt x="260" y="3"/>
                  </a:cubicBezTo>
                  <a:cubicBezTo>
                    <a:pt x="276" y="5"/>
                    <a:pt x="293" y="8"/>
                    <a:pt x="309" y="11"/>
                  </a:cubicBezTo>
                  <a:cubicBezTo>
                    <a:pt x="332" y="15"/>
                    <a:pt x="356" y="21"/>
                    <a:pt x="380" y="25"/>
                  </a:cubicBezTo>
                  <a:cubicBezTo>
                    <a:pt x="388" y="27"/>
                    <a:pt x="397" y="26"/>
                    <a:pt x="405" y="22"/>
                  </a:cubicBezTo>
                  <a:cubicBezTo>
                    <a:pt x="414" y="18"/>
                    <a:pt x="423" y="14"/>
                    <a:pt x="432" y="10"/>
                  </a:cubicBezTo>
                  <a:cubicBezTo>
                    <a:pt x="435" y="8"/>
                    <a:pt x="438" y="9"/>
                    <a:pt x="440" y="12"/>
                  </a:cubicBezTo>
                  <a:cubicBezTo>
                    <a:pt x="454" y="34"/>
                    <a:pt x="468" y="56"/>
                    <a:pt x="481" y="78"/>
                  </a:cubicBezTo>
                  <a:cubicBezTo>
                    <a:pt x="499" y="107"/>
                    <a:pt x="517" y="135"/>
                    <a:pt x="535" y="164"/>
                  </a:cubicBezTo>
                  <a:cubicBezTo>
                    <a:pt x="543" y="176"/>
                    <a:pt x="551" y="188"/>
                    <a:pt x="559" y="201"/>
                  </a:cubicBezTo>
                  <a:cubicBezTo>
                    <a:pt x="560" y="203"/>
                    <a:pt x="561" y="205"/>
                    <a:pt x="559" y="207"/>
                  </a:cubicBezTo>
                  <a:cubicBezTo>
                    <a:pt x="535" y="230"/>
                    <a:pt x="511" y="252"/>
                    <a:pt x="487" y="275"/>
                  </a:cubicBezTo>
                  <a:cubicBezTo>
                    <a:pt x="486" y="275"/>
                    <a:pt x="486" y="275"/>
                    <a:pt x="486" y="275"/>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82F39"/>
                </a:solidFill>
                <a:effectLst/>
                <a:uLnTx/>
                <a:uFillTx/>
                <a:latin typeface="Open Sans" panose="020B0606030504020204"/>
              </a:endParaRPr>
            </a:p>
          </p:txBody>
        </p:sp>
        <p:sp>
          <p:nvSpPr>
            <p:cNvPr id="7" name="Freeform 8">
              <a:extLst>
                <a:ext uri="{FF2B5EF4-FFF2-40B4-BE49-F238E27FC236}">
                  <a16:creationId xmlns:a16="http://schemas.microsoft.com/office/drawing/2014/main" id="{DB5D56FA-A606-4E29-9CD7-95A53B5F3308}"/>
                </a:ext>
              </a:extLst>
            </p:cNvPr>
            <p:cNvSpPr>
              <a:spLocks/>
            </p:cNvSpPr>
            <p:nvPr/>
          </p:nvSpPr>
          <p:spPr bwMode="auto">
            <a:xfrm>
              <a:off x="5376188" y="2488979"/>
              <a:ext cx="1166853" cy="1542666"/>
            </a:xfrm>
            <a:custGeom>
              <a:avLst/>
              <a:gdLst>
                <a:gd name="T0" fmla="*/ 99 w 254"/>
                <a:gd name="T1" fmla="*/ 0 h 309"/>
                <a:gd name="T2" fmla="*/ 254 w 254"/>
                <a:gd name="T3" fmla="*/ 246 h 309"/>
                <a:gd name="T4" fmla="*/ 234 w 254"/>
                <a:gd name="T5" fmla="*/ 259 h 309"/>
                <a:gd name="T6" fmla="*/ 160 w 254"/>
                <a:gd name="T7" fmla="*/ 307 h 309"/>
                <a:gd name="T8" fmla="*/ 154 w 254"/>
                <a:gd name="T9" fmla="*/ 306 h 309"/>
                <a:gd name="T10" fmla="*/ 71 w 254"/>
                <a:gd name="T11" fmla="*/ 175 h 309"/>
                <a:gd name="T12" fmla="*/ 22 w 254"/>
                <a:gd name="T13" fmla="*/ 96 h 309"/>
                <a:gd name="T14" fmla="*/ 2 w 254"/>
                <a:gd name="T15" fmla="*/ 66 h 309"/>
                <a:gd name="T16" fmla="*/ 3 w 254"/>
                <a:gd name="T17" fmla="*/ 60 h 309"/>
                <a:gd name="T18" fmla="*/ 52 w 254"/>
                <a:gd name="T19" fmla="*/ 29 h 309"/>
                <a:gd name="T20" fmla="*/ 90 w 254"/>
                <a:gd name="T21" fmla="*/ 4 h 309"/>
                <a:gd name="T22" fmla="*/ 99 w 254"/>
                <a:gd name="T2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4" h="309">
                  <a:moveTo>
                    <a:pt x="99" y="0"/>
                  </a:moveTo>
                  <a:cubicBezTo>
                    <a:pt x="151" y="82"/>
                    <a:pt x="203" y="164"/>
                    <a:pt x="254" y="246"/>
                  </a:cubicBezTo>
                  <a:cubicBezTo>
                    <a:pt x="248" y="250"/>
                    <a:pt x="241" y="255"/>
                    <a:pt x="234" y="259"/>
                  </a:cubicBezTo>
                  <a:cubicBezTo>
                    <a:pt x="210" y="275"/>
                    <a:pt x="185" y="291"/>
                    <a:pt x="160" y="307"/>
                  </a:cubicBezTo>
                  <a:cubicBezTo>
                    <a:pt x="157" y="308"/>
                    <a:pt x="156" y="309"/>
                    <a:pt x="154" y="306"/>
                  </a:cubicBezTo>
                  <a:cubicBezTo>
                    <a:pt x="126" y="262"/>
                    <a:pt x="99" y="219"/>
                    <a:pt x="71" y="175"/>
                  </a:cubicBezTo>
                  <a:cubicBezTo>
                    <a:pt x="55" y="149"/>
                    <a:pt x="38" y="123"/>
                    <a:pt x="22" y="96"/>
                  </a:cubicBezTo>
                  <a:cubicBezTo>
                    <a:pt x="15" y="86"/>
                    <a:pt x="9" y="76"/>
                    <a:pt x="2" y="66"/>
                  </a:cubicBezTo>
                  <a:cubicBezTo>
                    <a:pt x="0" y="63"/>
                    <a:pt x="1" y="62"/>
                    <a:pt x="3" y="60"/>
                  </a:cubicBezTo>
                  <a:cubicBezTo>
                    <a:pt x="19" y="50"/>
                    <a:pt x="36" y="39"/>
                    <a:pt x="52" y="29"/>
                  </a:cubicBezTo>
                  <a:cubicBezTo>
                    <a:pt x="65" y="21"/>
                    <a:pt x="77" y="13"/>
                    <a:pt x="90" y="4"/>
                  </a:cubicBezTo>
                  <a:cubicBezTo>
                    <a:pt x="93" y="3"/>
                    <a:pt x="96" y="1"/>
                    <a:pt x="99"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8" name="Freeform 9">
              <a:extLst>
                <a:ext uri="{FF2B5EF4-FFF2-40B4-BE49-F238E27FC236}">
                  <a16:creationId xmlns:a16="http://schemas.microsoft.com/office/drawing/2014/main" id="{22D9E2C5-1D1E-440E-949C-C90D898003E9}"/>
                </a:ext>
              </a:extLst>
            </p:cNvPr>
            <p:cNvSpPr>
              <a:spLocks/>
            </p:cNvSpPr>
            <p:nvPr/>
          </p:nvSpPr>
          <p:spPr bwMode="auto">
            <a:xfrm>
              <a:off x="1875629" y="2528392"/>
              <a:ext cx="1177275" cy="1542666"/>
            </a:xfrm>
            <a:custGeom>
              <a:avLst/>
              <a:gdLst>
                <a:gd name="T0" fmla="*/ 156 w 254"/>
                <a:gd name="T1" fmla="*/ 0 h 309"/>
                <a:gd name="T2" fmla="*/ 254 w 254"/>
                <a:gd name="T3" fmla="*/ 62 h 309"/>
                <a:gd name="T4" fmla="*/ 98 w 254"/>
                <a:gd name="T5" fmla="*/ 309 h 309"/>
                <a:gd name="T6" fmla="*/ 0 w 254"/>
                <a:gd name="T7" fmla="*/ 247 h 309"/>
                <a:gd name="T8" fmla="*/ 156 w 254"/>
                <a:gd name="T9" fmla="*/ 0 h 309"/>
              </a:gdLst>
              <a:ahLst/>
              <a:cxnLst>
                <a:cxn ang="0">
                  <a:pos x="T0" y="T1"/>
                </a:cxn>
                <a:cxn ang="0">
                  <a:pos x="T2" y="T3"/>
                </a:cxn>
                <a:cxn ang="0">
                  <a:pos x="T4" y="T5"/>
                </a:cxn>
                <a:cxn ang="0">
                  <a:pos x="T6" y="T7"/>
                </a:cxn>
                <a:cxn ang="0">
                  <a:pos x="T8" y="T9"/>
                </a:cxn>
              </a:cxnLst>
              <a:rect l="0" t="0" r="r" b="b"/>
              <a:pathLst>
                <a:path w="254" h="309">
                  <a:moveTo>
                    <a:pt x="156" y="0"/>
                  </a:moveTo>
                  <a:cubicBezTo>
                    <a:pt x="189" y="21"/>
                    <a:pt x="221" y="41"/>
                    <a:pt x="254" y="62"/>
                  </a:cubicBezTo>
                  <a:cubicBezTo>
                    <a:pt x="202" y="144"/>
                    <a:pt x="150" y="226"/>
                    <a:pt x="98" y="309"/>
                  </a:cubicBezTo>
                  <a:cubicBezTo>
                    <a:pt x="65" y="288"/>
                    <a:pt x="33" y="268"/>
                    <a:pt x="0" y="247"/>
                  </a:cubicBezTo>
                  <a:cubicBezTo>
                    <a:pt x="52" y="165"/>
                    <a:pt x="104" y="83"/>
                    <a:pt x="156"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9" name="Freeform 10">
              <a:extLst>
                <a:ext uri="{FF2B5EF4-FFF2-40B4-BE49-F238E27FC236}">
                  <a16:creationId xmlns:a16="http://schemas.microsoft.com/office/drawing/2014/main" id="{EF5FEBE8-012E-4173-AA56-887197085CBA}"/>
                </a:ext>
              </a:extLst>
            </p:cNvPr>
            <p:cNvSpPr>
              <a:spLocks/>
            </p:cNvSpPr>
            <p:nvPr/>
          </p:nvSpPr>
          <p:spPr bwMode="auto">
            <a:xfrm>
              <a:off x="2959135" y="4408868"/>
              <a:ext cx="604263" cy="805116"/>
            </a:xfrm>
            <a:custGeom>
              <a:avLst/>
              <a:gdLst>
                <a:gd name="T0" fmla="*/ 30 w 132"/>
                <a:gd name="T1" fmla="*/ 162 h 162"/>
                <a:gd name="T2" fmla="*/ 6 w 132"/>
                <a:gd name="T3" fmla="*/ 147 h 162"/>
                <a:gd name="T4" fmla="*/ 7 w 132"/>
                <a:gd name="T5" fmla="*/ 119 h 162"/>
                <a:gd name="T6" fmla="*/ 78 w 132"/>
                <a:gd name="T7" fmla="*/ 16 h 162"/>
                <a:gd name="T8" fmla="*/ 117 w 132"/>
                <a:gd name="T9" fmla="*/ 8 h 162"/>
                <a:gd name="T10" fmla="*/ 124 w 132"/>
                <a:gd name="T11" fmla="*/ 46 h 162"/>
                <a:gd name="T12" fmla="*/ 70 w 132"/>
                <a:gd name="T13" fmla="*/ 125 h 162"/>
                <a:gd name="T14" fmla="*/ 54 w 132"/>
                <a:gd name="T15" fmla="*/ 149 h 162"/>
                <a:gd name="T16" fmla="*/ 30 w 132"/>
                <a:gd name="T17"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162">
                  <a:moveTo>
                    <a:pt x="30" y="162"/>
                  </a:moveTo>
                  <a:cubicBezTo>
                    <a:pt x="19" y="162"/>
                    <a:pt x="11" y="156"/>
                    <a:pt x="6" y="147"/>
                  </a:cubicBezTo>
                  <a:cubicBezTo>
                    <a:pt x="0" y="138"/>
                    <a:pt x="1" y="128"/>
                    <a:pt x="7" y="119"/>
                  </a:cubicBezTo>
                  <a:cubicBezTo>
                    <a:pt x="31" y="85"/>
                    <a:pt x="54" y="50"/>
                    <a:pt x="78" y="16"/>
                  </a:cubicBezTo>
                  <a:cubicBezTo>
                    <a:pt x="86" y="3"/>
                    <a:pt x="104" y="0"/>
                    <a:pt x="117" y="8"/>
                  </a:cubicBezTo>
                  <a:cubicBezTo>
                    <a:pt x="129" y="17"/>
                    <a:pt x="132" y="34"/>
                    <a:pt x="124" y="46"/>
                  </a:cubicBezTo>
                  <a:cubicBezTo>
                    <a:pt x="106" y="73"/>
                    <a:pt x="88" y="99"/>
                    <a:pt x="70" y="125"/>
                  </a:cubicBezTo>
                  <a:cubicBezTo>
                    <a:pt x="65" y="133"/>
                    <a:pt x="59" y="141"/>
                    <a:pt x="54" y="149"/>
                  </a:cubicBezTo>
                  <a:cubicBezTo>
                    <a:pt x="48" y="157"/>
                    <a:pt x="41" y="162"/>
                    <a:pt x="30" y="16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10" name="Freeform 11">
              <a:extLst>
                <a:ext uri="{FF2B5EF4-FFF2-40B4-BE49-F238E27FC236}">
                  <a16:creationId xmlns:a16="http://schemas.microsoft.com/office/drawing/2014/main" id="{99771485-D4A8-473C-8DFF-A4C3E46360CE}"/>
                </a:ext>
              </a:extLst>
            </p:cNvPr>
            <p:cNvSpPr>
              <a:spLocks/>
            </p:cNvSpPr>
            <p:nvPr/>
          </p:nvSpPr>
          <p:spPr bwMode="auto">
            <a:xfrm>
              <a:off x="3271685" y="4718525"/>
              <a:ext cx="541753" cy="658731"/>
            </a:xfrm>
            <a:custGeom>
              <a:avLst/>
              <a:gdLst>
                <a:gd name="T0" fmla="*/ 36 w 118"/>
                <a:gd name="T1" fmla="*/ 133 h 133"/>
                <a:gd name="T2" fmla="*/ 8 w 118"/>
                <a:gd name="T3" fmla="*/ 95 h 133"/>
                <a:gd name="T4" fmla="*/ 20 w 118"/>
                <a:gd name="T5" fmla="*/ 77 h 133"/>
                <a:gd name="T6" fmla="*/ 65 w 118"/>
                <a:gd name="T7" fmla="*/ 12 h 133"/>
                <a:gd name="T8" fmla="*/ 88 w 118"/>
                <a:gd name="T9" fmla="*/ 1 h 133"/>
                <a:gd name="T10" fmla="*/ 112 w 118"/>
                <a:gd name="T11" fmla="*/ 18 h 133"/>
                <a:gd name="T12" fmla="*/ 105 w 118"/>
                <a:gd name="T13" fmla="*/ 51 h 133"/>
                <a:gd name="T14" fmla="*/ 67 w 118"/>
                <a:gd name="T15" fmla="*/ 105 h 133"/>
                <a:gd name="T16" fmla="*/ 57 w 118"/>
                <a:gd name="T17" fmla="*/ 121 h 133"/>
                <a:gd name="T18" fmla="*/ 36 w 118"/>
                <a:gd name="T19" fmla="*/ 1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33">
                  <a:moveTo>
                    <a:pt x="36" y="133"/>
                  </a:moveTo>
                  <a:cubicBezTo>
                    <a:pt x="13" y="133"/>
                    <a:pt x="0" y="113"/>
                    <a:pt x="8" y="95"/>
                  </a:cubicBezTo>
                  <a:cubicBezTo>
                    <a:pt x="11" y="88"/>
                    <a:pt x="16" y="83"/>
                    <a:pt x="20" y="77"/>
                  </a:cubicBezTo>
                  <a:cubicBezTo>
                    <a:pt x="35" y="55"/>
                    <a:pt x="50" y="34"/>
                    <a:pt x="65" y="12"/>
                  </a:cubicBezTo>
                  <a:cubicBezTo>
                    <a:pt x="70" y="4"/>
                    <a:pt x="79" y="0"/>
                    <a:pt x="88" y="1"/>
                  </a:cubicBezTo>
                  <a:cubicBezTo>
                    <a:pt x="99" y="2"/>
                    <a:pt x="107" y="8"/>
                    <a:pt x="112" y="18"/>
                  </a:cubicBezTo>
                  <a:cubicBezTo>
                    <a:pt x="118" y="31"/>
                    <a:pt x="112" y="41"/>
                    <a:pt x="105" y="51"/>
                  </a:cubicBezTo>
                  <a:cubicBezTo>
                    <a:pt x="93" y="69"/>
                    <a:pt x="80" y="87"/>
                    <a:pt x="67" y="105"/>
                  </a:cubicBezTo>
                  <a:cubicBezTo>
                    <a:pt x="64" y="110"/>
                    <a:pt x="61" y="116"/>
                    <a:pt x="57" y="121"/>
                  </a:cubicBezTo>
                  <a:cubicBezTo>
                    <a:pt x="51" y="129"/>
                    <a:pt x="44" y="133"/>
                    <a:pt x="36" y="133"/>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11" name="Freeform 12">
              <a:extLst>
                <a:ext uri="{FF2B5EF4-FFF2-40B4-BE49-F238E27FC236}">
                  <a16:creationId xmlns:a16="http://schemas.microsoft.com/office/drawing/2014/main" id="{6DF16085-9BEC-4EF0-BF67-5178E73B516C}"/>
                </a:ext>
              </a:extLst>
            </p:cNvPr>
            <p:cNvSpPr>
              <a:spLocks/>
            </p:cNvSpPr>
            <p:nvPr/>
          </p:nvSpPr>
          <p:spPr bwMode="auto">
            <a:xfrm>
              <a:off x="2698680" y="4408868"/>
              <a:ext cx="416733" cy="534868"/>
            </a:xfrm>
            <a:custGeom>
              <a:avLst/>
              <a:gdLst>
                <a:gd name="T0" fmla="*/ 91 w 92"/>
                <a:gd name="T1" fmla="*/ 28 h 107"/>
                <a:gd name="T2" fmla="*/ 84 w 92"/>
                <a:gd name="T3" fmla="*/ 47 h 107"/>
                <a:gd name="T4" fmla="*/ 53 w 92"/>
                <a:gd name="T5" fmla="*/ 92 h 107"/>
                <a:gd name="T6" fmla="*/ 19 w 92"/>
                <a:gd name="T7" fmla="*/ 101 h 107"/>
                <a:gd name="T8" fmla="*/ 4 w 92"/>
                <a:gd name="T9" fmla="*/ 70 h 107"/>
                <a:gd name="T10" fmla="*/ 17 w 92"/>
                <a:gd name="T11" fmla="*/ 48 h 107"/>
                <a:gd name="T12" fmla="*/ 41 w 92"/>
                <a:gd name="T13" fmla="*/ 13 h 107"/>
                <a:gd name="T14" fmla="*/ 67 w 92"/>
                <a:gd name="T15" fmla="*/ 1 h 107"/>
                <a:gd name="T16" fmla="*/ 90 w 92"/>
                <a:gd name="T17" fmla="*/ 21 h 107"/>
                <a:gd name="T18" fmla="*/ 91 w 92"/>
                <a:gd name="T19" fmla="*/ 28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7">
                  <a:moveTo>
                    <a:pt x="91" y="28"/>
                  </a:moveTo>
                  <a:cubicBezTo>
                    <a:pt x="92" y="35"/>
                    <a:pt x="88" y="41"/>
                    <a:pt x="84" y="47"/>
                  </a:cubicBezTo>
                  <a:cubicBezTo>
                    <a:pt x="74" y="62"/>
                    <a:pt x="64" y="77"/>
                    <a:pt x="53" y="92"/>
                  </a:cubicBezTo>
                  <a:cubicBezTo>
                    <a:pt x="46" y="103"/>
                    <a:pt x="32" y="107"/>
                    <a:pt x="19" y="101"/>
                  </a:cubicBezTo>
                  <a:cubicBezTo>
                    <a:pt x="8" y="96"/>
                    <a:pt x="0" y="82"/>
                    <a:pt x="4" y="70"/>
                  </a:cubicBezTo>
                  <a:cubicBezTo>
                    <a:pt x="7" y="62"/>
                    <a:pt x="12" y="55"/>
                    <a:pt x="17" y="48"/>
                  </a:cubicBezTo>
                  <a:cubicBezTo>
                    <a:pt x="24" y="36"/>
                    <a:pt x="33" y="25"/>
                    <a:pt x="41" y="13"/>
                  </a:cubicBezTo>
                  <a:cubicBezTo>
                    <a:pt x="48" y="4"/>
                    <a:pt x="56" y="0"/>
                    <a:pt x="67" y="1"/>
                  </a:cubicBezTo>
                  <a:cubicBezTo>
                    <a:pt x="79" y="3"/>
                    <a:pt x="87" y="10"/>
                    <a:pt x="90" y="21"/>
                  </a:cubicBezTo>
                  <a:cubicBezTo>
                    <a:pt x="91" y="24"/>
                    <a:pt x="91" y="26"/>
                    <a:pt x="91" y="28"/>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sp>
          <p:nvSpPr>
            <p:cNvPr id="12" name="Freeform 13">
              <a:extLst>
                <a:ext uri="{FF2B5EF4-FFF2-40B4-BE49-F238E27FC236}">
                  <a16:creationId xmlns:a16="http://schemas.microsoft.com/office/drawing/2014/main" id="{7150699D-F850-4A13-8145-9A81EA2086B2}"/>
                </a:ext>
              </a:extLst>
            </p:cNvPr>
            <p:cNvSpPr>
              <a:spLocks/>
            </p:cNvSpPr>
            <p:nvPr/>
          </p:nvSpPr>
          <p:spPr bwMode="auto">
            <a:xfrm>
              <a:off x="3646745" y="5067596"/>
              <a:ext cx="333387" cy="439153"/>
            </a:xfrm>
            <a:custGeom>
              <a:avLst/>
              <a:gdLst>
                <a:gd name="T0" fmla="*/ 72 w 73"/>
                <a:gd name="T1" fmla="*/ 26 h 88"/>
                <a:gd name="T2" fmla="*/ 63 w 73"/>
                <a:gd name="T3" fmla="*/ 45 h 88"/>
                <a:gd name="T4" fmla="*/ 43 w 73"/>
                <a:gd name="T5" fmla="*/ 74 h 88"/>
                <a:gd name="T6" fmla="*/ 5 w 73"/>
                <a:gd name="T7" fmla="*/ 72 h 88"/>
                <a:gd name="T8" fmla="*/ 6 w 73"/>
                <a:gd name="T9" fmla="*/ 48 h 88"/>
                <a:gd name="T10" fmla="*/ 32 w 73"/>
                <a:gd name="T11" fmla="*/ 12 h 88"/>
                <a:gd name="T12" fmla="*/ 56 w 73"/>
                <a:gd name="T13" fmla="*/ 3 h 88"/>
                <a:gd name="T14" fmla="*/ 72 w 73"/>
                <a:gd name="T15" fmla="*/ 26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88">
                  <a:moveTo>
                    <a:pt x="72" y="26"/>
                  </a:moveTo>
                  <a:cubicBezTo>
                    <a:pt x="73" y="33"/>
                    <a:pt x="67" y="39"/>
                    <a:pt x="63" y="45"/>
                  </a:cubicBezTo>
                  <a:cubicBezTo>
                    <a:pt x="57" y="55"/>
                    <a:pt x="50" y="64"/>
                    <a:pt x="43" y="74"/>
                  </a:cubicBezTo>
                  <a:cubicBezTo>
                    <a:pt x="33" y="88"/>
                    <a:pt x="13" y="87"/>
                    <a:pt x="5" y="72"/>
                  </a:cubicBezTo>
                  <a:cubicBezTo>
                    <a:pt x="0" y="64"/>
                    <a:pt x="1" y="56"/>
                    <a:pt x="6" y="48"/>
                  </a:cubicBezTo>
                  <a:cubicBezTo>
                    <a:pt x="15" y="36"/>
                    <a:pt x="23" y="24"/>
                    <a:pt x="32" y="12"/>
                  </a:cubicBezTo>
                  <a:cubicBezTo>
                    <a:pt x="38" y="3"/>
                    <a:pt x="47" y="0"/>
                    <a:pt x="56" y="3"/>
                  </a:cubicBezTo>
                  <a:cubicBezTo>
                    <a:pt x="67" y="6"/>
                    <a:pt x="72" y="14"/>
                    <a:pt x="72" y="26"/>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Open Sans" panose="020B0606030504020204"/>
              </a:endParaRPr>
            </a:p>
          </p:txBody>
        </p:sp>
      </p:grpSp>
      <p:sp>
        <p:nvSpPr>
          <p:cNvPr id="17" name="TextBox 16">
            <a:extLst>
              <a:ext uri="{FF2B5EF4-FFF2-40B4-BE49-F238E27FC236}">
                <a16:creationId xmlns:a16="http://schemas.microsoft.com/office/drawing/2014/main" id="{2A0FE1C4-6C59-4C34-AF34-221D62413EBD}"/>
              </a:ext>
            </a:extLst>
          </p:cNvPr>
          <p:cNvSpPr txBox="1"/>
          <p:nvPr/>
        </p:nvSpPr>
        <p:spPr>
          <a:xfrm>
            <a:off x="6753765" y="1978351"/>
            <a:ext cx="5438236"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5400" dirty="0" err="1">
                <a:solidFill>
                  <a:srgbClr val="282F39"/>
                </a:solidFill>
                <a:latin typeface="Open Sans" panose="020B0606030504020204"/>
                <a:ea typeface="Noto Sans" panose="020B0502040504020204" pitchFamily="34"/>
                <a:cs typeface="Noto Sans" panose="020B0502040504020204" pitchFamily="34"/>
              </a:rPr>
              <a:t>Wazawa</a:t>
            </a:r>
            <a:r>
              <a:rPr lang="en-US" sz="5400" dirty="0">
                <a:solidFill>
                  <a:srgbClr val="282F39"/>
                </a:solidFill>
                <a:latin typeface="Open Sans" panose="020B0606030504020204"/>
                <a:ea typeface="Noto Sans" panose="020B0502040504020204" pitchFamily="34"/>
                <a:cs typeface="Noto Sans" panose="020B0502040504020204" pitchFamily="34"/>
              </a:rPr>
              <a:t> </a:t>
            </a:r>
            <a:r>
              <a:rPr lang="en-US" sz="5400" dirty="0" err="1">
                <a:solidFill>
                  <a:srgbClr val="282F39"/>
                </a:solidFill>
                <a:latin typeface="Open Sans" panose="020B0606030504020204"/>
                <a:ea typeface="Noto Sans" panose="020B0502040504020204" pitchFamily="34"/>
                <a:cs typeface="Noto Sans" panose="020B0502040504020204" pitchFamily="34"/>
              </a:rPr>
              <a:t>tuungane</a:t>
            </a:r>
            <a:endParaRPr kumimoji="0" lang="en-GB" sz="5400" b="0"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22" name="Rectangle 21">
            <a:extLst>
              <a:ext uri="{FF2B5EF4-FFF2-40B4-BE49-F238E27FC236}">
                <a16:creationId xmlns:a16="http://schemas.microsoft.com/office/drawing/2014/main" id="{2F87B932-1E1F-4E61-AAC9-EE61C48563FC}"/>
              </a:ext>
            </a:extLst>
          </p:cNvPr>
          <p:cNvSpPr/>
          <p:nvPr/>
        </p:nvSpPr>
        <p:spPr>
          <a:xfrm>
            <a:off x="8143825" y="1836864"/>
            <a:ext cx="2747695" cy="115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Open Sans" panose="020B0606030504020204"/>
            </a:endParaRPr>
          </a:p>
        </p:txBody>
      </p:sp>
      <p:sp>
        <p:nvSpPr>
          <p:cNvPr id="33" name="TextBox 32">
            <a:extLst>
              <a:ext uri="{FF2B5EF4-FFF2-40B4-BE49-F238E27FC236}">
                <a16:creationId xmlns:a16="http://schemas.microsoft.com/office/drawing/2014/main" id="{E901EF6D-0B39-45A3-A0BC-C5912B71EED4}"/>
              </a:ext>
            </a:extLst>
          </p:cNvPr>
          <p:cNvSpPr txBox="1"/>
          <p:nvPr/>
        </p:nvSpPr>
        <p:spPr>
          <a:xfrm>
            <a:off x="6063999" y="4188151"/>
            <a:ext cx="6128001" cy="769441"/>
          </a:xfrm>
          <a:prstGeom prst="rect">
            <a:avLst/>
          </a:prstGeom>
          <a:noFill/>
        </p:spPr>
        <p:txBody>
          <a:bodyPr wrap="square" rtlCol="0">
            <a:spAutoFit/>
          </a:bodyPr>
          <a:lstStyle/>
          <a:p>
            <a:pPr lvl="0" algn="ctr">
              <a:defRPr/>
            </a:pPr>
            <a:r>
              <a:rPr lang="en-US" sz="4400" dirty="0" err="1">
                <a:solidFill>
                  <a:srgbClr val="282F39"/>
                </a:solidFill>
                <a:latin typeface="Open Sans" panose="020B0606030504020204"/>
                <a:ea typeface="Noto Sans" panose="020B0502040504020204" pitchFamily="34"/>
                <a:cs typeface="Noto Sans" panose="020B0502040504020204" pitchFamily="34"/>
              </a:rPr>
              <a:t>Waajiri</a:t>
            </a:r>
            <a:r>
              <a:rPr lang="en-US" sz="4400" dirty="0">
                <a:solidFill>
                  <a:srgbClr val="282F39"/>
                </a:solidFill>
                <a:latin typeface="Open Sans" panose="020B0606030504020204"/>
                <a:ea typeface="Noto Sans" panose="020B0502040504020204" pitchFamily="34"/>
                <a:cs typeface="Noto Sans" panose="020B0502040504020204" pitchFamily="34"/>
              </a:rPr>
              <a:t> </a:t>
            </a:r>
            <a:r>
              <a:rPr lang="en-US" sz="4400" dirty="0" err="1">
                <a:solidFill>
                  <a:srgbClr val="282F39"/>
                </a:solidFill>
                <a:latin typeface="Open Sans" panose="020B0606030504020204"/>
                <a:ea typeface="Noto Sans" panose="020B0502040504020204" pitchFamily="34"/>
                <a:cs typeface="Noto Sans" panose="020B0502040504020204" pitchFamily="34"/>
              </a:rPr>
              <a:t>walipe</a:t>
            </a:r>
            <a:r>
              <a:rPr lang="en-US" sz="4400" dirty="0">
                <a:solidFill>
                  <a:srgbClr val="282F39"/>
                </a:solidFill>
                <a:latin typeface="Open Sans" panose="020B0606030504020204"/>
                <a:ea typeface="Noto Sans" panose="020B0502040504020204" pitchFamily="34"/>
                <a:cs typeface="Noto Sans" panose="020B0502040504020204" pitchFamily="34"/>
              </a:rPr>
              <a:t> </a:t>
            </a:r>
            <a:r>
              <a:rPr lang="en-US" sz="4400" dirty="0" err="1">
                <a:solidFill>
                  <a:srgbClr val="282F39"/>
                </a:solidFill>
                <a:latin typeface="Open Sans" panose="020B0606030504020204"/>
                <a:ea typeface="Noto Sans" panose="020B0502040504020204" pitchFamily="34"/>
                <a:cs typeface="Noto Sans" panose="020B0502040504020204" pitchFamily="34"/>
              </a:rPr>
              <a:t>kwa</a:t>
            </a:r>
            <a:r>
              <a:rPr lang="en-US" sz="4400" dirty="0">
                <a:solidFill>
                  <a:srgbClr val="282F39"/>
                </a:solidFill>
                <a:latin typeface="Open Sans" panose="020B0606030504020204"/>
                <a:ea typeface="Noto Sans" panose="020B0502040504020204" pitchFamily="34"/>
                <a:cs typeface="Noto Sans" panose="020B0502040504020204" pitchFamily="34"/>
              </a:rPr>
              <a:t> </a:t>
            </a:r>
            <a:r>
              <a:rPr lang="en-US" sz="4400" dirty="0" err="1">
                <a:solidFill>
                  <a:srgbClr val="282F39"/>
                </a:solidFill>
                <a:latin typeface="Open Sans" panose="020B0606030504020204"/>
                <a:ea typeface="Noto Sans" panose="020B0502040504020204" pitchFamily="34"/>
                <a:cs typeface="Noto Sans" panose="020B0502040504020204" pitchFamily="34"/>
              </a:rPr>
              <a:t>wakati</a:t>
            </a:r>
            <a:endParaRPr lang="en-GB" sz="4400" dirty="0">
              <a:solidFill>
                <a:srgbClr val="282F39"/>
              </a:solidFill>
              <a:latin typeface="Open Sans" panose="020B0606030504020204"/>
              <a:ea typeface="Noto Sans" panose="020B0502040504020204" pitchFamily="34"/>
              <a:cs typeface="Noto Sans" panose="020B0502040504020204" pitchFamily="34"/>
            </a:endParaRPr>
          </a:p>
        </p:txBody>
      </p:sp>
      <p:sp>
        <p:nvSpPr>
          <p:cNvPr id="34" name="Rectangle 33">
            <a:extLst>
              <a:ext uri="{FF2B5EF4-FFF2-40B4-BE49-F238E27FC236}">
                <a16:creationId xmlns:a16="http://schemas.microsoft.com/office/drawing/2014/main" id="{276C8DE8-24C1-4E1F-9906-354FBFCD98C7}"/>
              </a:ext>
            </a:extLst>
          </p:cNvPr>
          <p:cNvSpPr/>
          <p:nvPr/>
        </p:nvSpPr>
        <p:spPr>
          <a:xfrm>
            <a:off x="8143825" y="4046664"/>
            <a:ext cx="2747695" cy="115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Open Sans" panose="020B0606030504020204"/>
            </a:endParaRPr>
          </a:p>
        </p:txBody>
      </p:sp>
    </p:spTree>
    <p:extLst>
      <p:ext uri="{BB962C8B-B14F-4D97-AF65-F5344CB8AC3E}">
        <p14:creationId xmlns:p14="http://schemas.microsoft.com/office/powerpoint/2010/main" val="45330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2" name="Freeform 18">
            <a:extLst>
              <a:ext uri="{FF2B5EF4-FFF2-40B4-BE49-F238E27FC236}">
                <a16:creationId xmlns:a16="http://schemas.microsoft.com/office/drawing/2014/main" id="{3603391E-BAF9-49B0-9528-4E27334D7E75}"/>
              </a:ext>
            </a:extLst>
          </p:cNvPr>
          <p:cNvSpPr>
            <a:spLocks noEditPoints="1"/>
          </p:cNvSpPr>
          <p:nvPr/>
        </p:nvSpPr>
        <p:spPr bwMode="auto">
          <a:xfrm>
            <a:off x="12721" y="1426776"/>
            <a:ext cx="12188825" cy="5427663"/>
          </a:xfrm>
          <a:custGeom>
            <a:avLst/>
            <a:gdLst>
              <a:gd name="T0" fmla="*/ 0 w 6400"/>
              <a:gd name="T1" fmla="*/ 2825 h 2825"/>
              <a:gd name="T2" fmla="*/ 6400 w 6400"/>
              <a:gd name="T3" fmla="*/ 2825 h 2825"/>
              <a:gd name="T4" fmla="*/ 6400 w 6400"/>
              <a:gd name="T5" fmla="*/ 1297 h 2825"/>
              <a:gd name="T6" fmla="*/ 5970 w 6400"/>
              <a:gd name="T7" fmla="*/ 1649 h 2825"/>
              <a:gd name="T8" fmla="*/ 5818 w 6400"/>
              <a:gd name="T9" fmla="*/ 1614 h 2825"/>
              <a:gd name="T10" fmla="*/ 5476 w 6400"/>
              <a:gd name="T11" fmla="*/ 1926 h 2825"/>
              <a:gd name="T12" fmla="*/ 5446 w 6400"/>
              <a:gd name="T13" fmla="*/ 1924 h 2825"/>
              <a:gd name="T14" fmla="*/ 5340 w 6400"/>
              <a:gd name="T15" fmla="*/ 1947 h 2825"/>
              <a:gd name="T16" fmla="*/ 5123 w 6400"/>
              <a:gd name="T17" fmla="*/ 205 h 2825"/>
              <a:gd name="T18" fmla="*/ 5048 w 6400"/>
              <a:gd name="T19" fmla="*/ 0 h 2825"/>
              <a:gd name="T20" fmla="*/ 4968 w 6400"/>
              <a:gd name="T21" fmla="*/ 245 h 2825"/>
              <a:gd name="T22" fmla="*/ 4784 w 6400"/>
              <a:gd name="T23" fmla="*/ 1873 h 2825"/>
              <a:gd name="T24" fmla="*/ 4298 w 6400"/>
              <a:gd name="T25" fmla="*/ 1545 h 2825"/>
              <a:gd name="T26" fmla="*/ 3955 w 6400"/>
              <a:gd name="T27" fmla="*/ 1692 h 2825"/>
              <a:gd name="T28" fmla="*/ 3868 w 6400"/>
              <a:gd name="T29" fmla="*/ 1677 h 2825"/>
              <a:gd name="T30" fmla="*/ 3833 w 6400"/>
              <a:gd name="T31" fmla="*/ 1679 h 2825"/>
              <a:gd name="T32" fmla="*/ 3181 w 6400"/>
              <a:gd name="T33" fmla="*/ 1262 h 2825"/>
              <a:gd name="T34" fmla="*/ 2727 w 6400"/>
              <a:gd name="T35" fmla="*/ 1422 h 2825"/>
              <a:gd name="T36" fmla="*/ 2205 w 6400"/>
              <a:gd name="T37" fmla="*/ 1218 h 2825"/>
              <a:gd name="T38" fmla="*/ 2041 w 6400"/>
              <a:gd name="T39" fmla="*/ 1236 h 2825"/>
              <a:gd name="T40" fmla="*/ 1241 w 6400"/>
              <a:gd name="T41" fmla="*/ 805 h 2825"/>
              <a:gd name="T42" fmla="*/ 550 w 6400"/>
              <a:gd name="T43" fmla="*/ 1097 h 2825"/>
              <a:gd name="T44" fmla="*/ 454 w 6400"/>
              <a:gd name="T45" fmla="*/ 1090 h 2825"/>
              <a:gd name="T46" fmla="*/ 0 w 6400"/>
              <a:gd name="T47" fmla="*/ 1279 h 2825"/>
              <a:gd name="T48" fmla="*/ 0 w 6400"/>
              <a:gd name="T49" fmla="*/ 2825 h 2825"/>
              <a:gd name="T50" fmla="*/ 4999 w 6400"/>
              <a:gd name="T51" fmla="*/ 2399 h 2825"/>
              <a:gd name="T52" fmla="*/ 4992 w 6400"/>
              <a:gd name="T53" fmla="*/ 2408 h 2825"/>
              <a:gd name="T54" fmla="*/ 4990 w 6400"/>
              <a:gd name="T55" fmla="*/ 2400 h 2825"/>
              <a:gd name="T56" fmla="*/ 4999 w 6400"/>
              <a:gd name="T57" fmla="*/ 2399 h 2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00" h="2825">
                <a:moveTo>
                  <a:pt x="0" y="2825"/>
                </a:moveTo>
                <a:cubicBezTo>
                  <a:pt x="6400" y="2825"/>
                  <a:pt x="6400" y="2825"/>
                  <a:pt x="6400" y="2825"/>
                </a:cubicBezTo>
                <a:cubicBezTo>
                  <a:pt x="6400" y="1297"/>
                  <a:pt x="6400" y="1297"/>
                  <a:pt x="6400" y="1297"/>
                </a:cubicBezTo>
                <a:cubicBezTo>
                  <a:pt x="6212" y="1344"/>
                  <a:pt x="6056" y="1475"/>
                  <a:pt x="5970" y="1649"/>
                </a:cubicBezTo>
                <a:cubicBezTo>
                  <a:pt x="5924" y="1627"/>
                  <a:pt x="5873" y="1614"/>
                  <a:pt x="5818" y="1614"/>
                </a:cubicBezTo>
                <a:cubicBezTo>
                  <a:pt x="5636" y="1614"/>
                  <a:pt x="5487" y="1752"/>
                  <a:pt x="5476" y="1926"/>
                </a:cubicBezTo>
                <a:cubicBezTo>
                  <a:pt x="5466" y="1925"/>
                  <a:pt x="5456" y="1924"/>
                  <a:pt x="5446" y="1924"/>
                </a:cubicBezTo>
                <a:cubicBezTo>
                  <a:pt x="5408" y="1924"/>
                  <a:pt x="5372" y="1932"/>
                  <a:pt x="5340" y="1947"/>
                </a:cubicBezTo>
                <a:cubicBezTo>
                  <a:pt x="5123" y="205"/>
                  <a:pt x="5123" y="205"/>
                  <a:pt x="5123" y="205"/>
                </a:cubicBezTo>
                <a:cubicBezTo>
                  <a:pt x="5048" y="0"/>
                  <a:pt x="5048" y="0"/>
                  <a:pt x="5048" y="0"/>
                </a:cubicBezTo>
                <a:cubicBezTo>
                  <a:pt x="4968" y="245"/>
                  <a:pt x="4968" y="245"/>
                  <a:pt x="4968" y="245"/>
                </a:cubicBezTo>
                <a:cubicBezTo>
                  <a:pt x="4784" y="1873"/>
                  <a:pt x="4784" y="1873"/>
                  <a:pt x="4784" y="1873"/>
                </a:cubicBezTo>
                <a:cubicBezTo>
                  <a:pt x="4690" y="1684"/>
                  <a:pt x="4511" y="1545"/>
                  <a:pt x="4298" y="1545"/>
                </a:cubicBezTo>
                <a:cubicBezTo>
                  <a:pt x="4162" y="1545"/>
                  <a:pt x="4039" y="1602"/>
                  <a:pt x="3955" y="1692"/>
                </a:cubicBezTo>
                <a:cubicBezTo>
                  <a:pt x="3928" y="1682"/>
                  <a:pt x="3898" y="1677"/>
                  <a:pt x="3868" y="1677"/>
                </a:cubicBezTo>
                <a:cubicBezTo>
                  <a:pt x="3856" y="1677"/>
                  <a:pt x="3844" y="1678"/>
                  <a:pt x="3833" y="1679"/>
                </a:cubicBezTo>
                <a:cubicBezTo>
                  <a:pt x="3725" y="1434"/>
                  <a:pt x="3474" y="1262"/>
                  <a:pt x="3181" y="1262"/>
                </a:cubicBezTo>
                <a:cubicBezTo>
                  <a:pt x="3008" y="1262"/>
                  <a:pt x="2850" y="1322"/>
                  <a:pt x="2727" y="1422"/>
                </a:cubicBezTo>
                <a:cubicBezTo>
                  <a:pt x="2588" y="1295"/>
                  <a:pt x="2405" y="1218"/>
                  <a:pt x="2205" y="1218"/>
                </a:cubicBezTo>
                <a:cubicBezTo>
                  <a:pt x="2149" y="1218"/>
                  <a:pt x="2094" y="1224"/>
                  <a:pt x="2041" y="1236"/>
                </a:cubicBezTo>
                <a:cubicBezTo>
                  <a:pt x="1875" y="977"/>
                  <a:pt x="1579" y="805"/>
                  <a:pt x="1241" y="805"/>
                </a:cubicBezTo>
                <a:cubicBezTo>
                  <a:pt x="968" y="805"/>
                  <a:pt x="722" y="917"/>
                  <a:pt x="550" y="1097"/>
                </a:cubicBezTo>
                <a:cubicBezTo>
                  <a:pt x="518" y="1092"/>
                  <a:pt x="486" y="1090"/>
                  <a:pt x="454" y="1090"/>
                </a:cubicBezTo>
                <a:cubicBezTo>
                  <a:pt x="277" y="1090"/>
                  <a:pt x="118" y="1162"/>
                  <a:pt x="0" y="1279"/>
                </a:cubicBezTo>
                <a:lnTo>
                  <a:pt x="0" y="2825"/>
                </a:lnTo>
                <a:close/>
                <a:moveTo>
                  <a:pt x="4999" y="2399"/>
                </a:moveTo>
                <a:cubicBezTo>
                  <a:pt x="4997" y="2402"/>
                  <a:pt x="4994" y="2405"/>
                  <a:pt x="4992" y="2408"/>
                </a:cubicBezTo>
                <a:cubicBezTo>
                  <a:pt x="4991" y="2405"/>
                  <a:pt x="4991" y="2402"/>
                  <a:pt x="4990" y="2400"/>
                </a:cubicBezTo>
                <a:lnTo>
                  <a:pt x="4999" y="2399"/>
                </a:lnTo>
                <a:close/>
              </a:path>
            </a:pathLst>
          </a:custGeom>
          <a:solidFill>
            <a:srgbClr val="FFFFFF">
              <a:alpha val="800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2" name="TextBox 1">
            <a:extLst>
              <a:ext uri="{FF2B5EF4-FFF2-40B4-BE49-F238E27FC236}">
                <a16:creationId xmlns:a16="http://schemas.microsoft.com/office/drawing/2014/main" id="{DB0A9C50-B290-4C30-A65A-9D7AB111D154}"/>
              </a:ext>
            </a:extLst>
          </p:cNvPr>
          <p:cNvSpPr txBox="1"/>
          <p:nvPr/>
        </p:nvSpPr>
        <p:spPr>
          <a:xfrm>
            <a:off x="1941248" y="13375"/>
            <a:ext cx="6663618" cy="13234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0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Think Big</a:t>
            </a:r>
          </a:p>
        </p:txBody>
      </p:sp>
      <p:sp>
        <p:nvSpPr>
          <p:cNvPr id="10" name="TextBox 9">
            <a:extLst>
              <a:ext uri="{FF2B5EF4-FFF2-40B4-BE49-F238E27FC236}">
                <a16:creationId xmlns:a16="http://schemas.microsoft.com/office/drawing/2014/main" id="{68EB6B5D-84A6-4EA6-9AB4-A42F13EA240B}"/>
              </a:ext>
            </a:extLst>
          </p:cNvPr>
          <p:cNvSpPr txBox="1"/>
          <p:nvPr/>
        </p:nvSpPr>
        <p:spPr>
          <a:xfrm>
            <a:off x="70182" y="1431875"/>
            <a:ext cx="9227224"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Lini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kampuni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zetu</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zitafikia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uwezo</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kupambania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kazi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kwa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wingi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nje</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ya</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48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nchi</a:t>
            </a:r>
            <a:r>
              <a:rPr kumimoji="0" lang="en-GB" sz="48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a:t>
            </a:r>
            <a:endParaRPr kumimoji="0" lang="en-GB" sz="48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27" name="Freeform 14">
            <a:extLst>
              <a:ext uri="{FF2B5EF4-FFF2-40B4-BE49-F238E27FC236}">
                <a16:creationId xmlns:a16="http://schemas.microsoft.com/office/drawing/2014/main" id="{DB32FB98-AA78-407F-8B01-7D131DC871AB}"/>
              </a:ext>
            </a:extLst>
          </p:cNvPr>
          <p:cNvSpPr>
            <a:spLocks noEditPoints="1"/>
          </p:cNvSpPr>
          <p:nvPr/>
        </p:nvSpPr>
        <p:spPr bwMode="auto">
          <a:xfrm>
            <a:off x="3175" y="1573933"/>
            <a:ext cx="12188825" cy="5354638"/>
          </a:xfrm>
          <a:custGeom>
            <a:avLst/>
            <a:gdLst>
              <a:gd name="T0" fmla="*/ 0 w 6400"/>
              <a:gd name="T1" fmla="*/ 2788 h 2788"/>
              <a:gd name="T2" fmla="*/ 6400 w 6400"/>
              <a:gd name="T3" fmla="*/ 2788 h 2788"/>
              <a:gd name="T4" fmla="*/ 6400 w 6400"/>
              <a:gd name="T5" fmla="*/ 1532 h 2788"/>
              <a:gd name="T6" fmla="*/ 5970 w 6400"/>
              <a:gd name="T7" fmla="*/ 1884 h 2788"/>
              <a:gd name="T8" fmla="*/ 5818 w 6400"/>
              <a:gd name="T9" fmla="*/ 1849 h 2788"/>
              <a:gd name="T10" fmla="*/ 5476 w 6400"/>
              <a:gd name="T11" fmla="*/ 2161 h 2788"/>
              <a:gd name="T12" fmla="*/ 5446 w 6400"/>
              <a:gd name="T13" fmla="*/ 2159 h 2788"/>
              <a:gd name="T14" fmla="*/ 5220 w 6400"/>
              <a:gd name="T15" fmla="*/ 2306 h 2788"/>
              <a:gd name="T16" fmla="*/ 5048 w 6400"/>
              <a:gd name="T17" fmla="*/ 0 h 2788"/>
              <a:gd name="T18" fmla="*/ 4864 w 6400"/>
              <a:gd name="T19" fmla="*/ 2233 h 2788"/>
              <a:gd name="T20" fmla="*/ 4701 w 6400"/>
              <a:gd name="T21" fmla="*/ 2159 h 2788"/>
              <a:gd name="T22" fmla="*/ 4666 w 6400"/>
              <a:gd name="T23" fmla="*/ 2162 h 2788"/>
              <a:gd name="T24" fmla="*/ 4298 w 6400"/>
              <a:gd name="T25" fmla="*/ 1865 h 2788"/>
              <a:gd name="T26" fmla="*/ 4032 w 6400"/>
              <a:gd name="T27" fmla="*/ 1973 h 2788"/>
              <a:gd name="T28" fmla="*/ 3868 w 6400"/>
              <a:gd name="T29" fmla="*/ 1912 h 2788"/>
              <a:gd name="T30" fmla="*/ 3794 w 6400"/>
              <a:gd name="T31" fmla="*/ 1923 h 2788"/>
              <a:gd name="T32" fmla="*/ 3181 w 6400"/>
              <a:gd name="T33" fmla="*/ 1535 h 2788"/>
              <a:gd name="T34" fmla="*/ 2656 w 6400"/>
              <a:gd name="T35" fmla="*/ 1782 h 2788"/>
              <a:gd name="T36" fmla="*/ 2205 w 6400"/>
              <a:gd name="T37" fmla="*/ 1595 h 2788"/>
              <a:gd name="T38" fmla="*/ 1980 w 6400"/>
              <a:gd name="T39" fmla="*/ 1636 h 2788"/>
              <a:gd name="T40" fmla="*/ 1241 w 6400"/>
              <a:gd name="T41" fmla="*/ 1170 h 2788"/>
              <a:gd name="T42" fmla="*/ 697 w 6400"/>
              <a:gd name="T43" fmla="*/ 1373 h 2788"/>
              <a:gd name="T44" fmla="*/ 454 w 6400"/>
              <a:gd name="T45" fmla="*/ 1325 h 2788"/>
              <a:gd name="T46" fmla="*/ 0 w 6400"/>
              <a:gd name="T47" fmla="*/ 1514 h 2788"/>
              <a:gd name="T48" fmla="*/ 0 w 6400"/>
              <a:gd name="T49" fmla="*/ 2788 h 2788"/>
              <a:gd name="T50" fmla="*/ 4999 w 6400"/>
              <a:gd name="T51" fmla="*/ 2634 h 2788"/>
              <a:gd name="T52" fmla="*/ 4992 w 6400"/>
              <a:gd name="T53" fmla="*/ 2643 h 2788"/>
              <a:gd name="T54" fmla="*/ 4990 w 6400"/>
              <a:gd name="T55" fmla="*/ 2635 h 2788"/>
              <a:gd name="T56" fmla="*/ 4999 w 6400"/>
              <a:gd name="T57" fmla="*/ 2634 h 2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400" h="2788">
                <a:moveTo>
                  <a:pt x="0" y="2788"/>
                </a:moveTo>
                <a:cubicBezTo>
                  <a:pt x="6400" y="2788"/>
                  <a:pt x="6400" y="2788"/>
                  <a:pt x="6400" y="2788"/>
                </a:cubicBezTo>
                <a:cubicBezTo>
                  <a:pt x="6400" y="1532"/>
                  <a:pt x="6400" y="1532"/>
                  <a:pt x="6400" y="1532"/>
                </a:cubicBezTo>
                <a:cubicBezTo>
                  <a:pt x="6212" y="1579"/>
                  <a:pt x="6056" y="1710"/>
                  <a:pt x="5970" y="1884"/>
                </a:cubicBezTo>
                <a:cubicBezTo>
                  <a:pt x="5924" y="1862"/>
                  <a:pt x="5873" y="1849"/>
                  <a:pt x="5818" y="1849"/>
                </a:cubicBezTo>
                <a:cubicBezTo>
                  <a:pt x="5636" y="1849"/>
                  <a:pt x="5487" y="1987"/>
                  <a:pt x="5476" y="2161"/>
                </a:cubicBezTo>
                <a:cubicBezTo>
                  <a:pt x="5466" y="2160"/>
                  <a:pt x="5456" y="2159"/>
                  <a:pt x="5446" y="2159"/>
                </a:cubicBezTo>
                <a:cubicBezTo>
                  <a:pt x="5344" y="2159"/>
                  <a:pt x="5256" y="2220"/>
                  <a:pt x="5220" y="2306"/>
                </a:cubicBezTo>
                <a:cubicBezTo>
                  <a:pt x="5048" y="0"/>
                  <a:pt x="5048" y="0"/>
                  <a:pt x="5048" y="0"/>
                </a:cubicBezTo>
                <a:cubicBezTo>
                  <a:pt x="4864" y="2233"/>
                  <a:pt x="4864" y="2233"/>
                  <a:pt x="4864" y="2233"/>
                </a:cubicBezTo>
                <a:cubicBezTo>
                  <a:pt x="4825" y="2188"/>
                  <a:pt x="4766" y="2159"/>
                  <a:pt x="4701" y="2159"/>
                </a:cubicBezTo>
                <a:cubicBezTo>
                  <a:pt x="4689" y="2159"/>
                  <a:pt x="4677" y="2160"/>
                  <a:pt x="4666" y="2162"/>
                </a:cubicBezTo>
                <a:cubicBezTo>
                  <a:pt x="4634" y="1993"/>
                  <a:pt x="4481" y="1865"/>
                  <a:pt x="4298" y="1865"/>
                </a:cubicBezTo>
                <a:cubicBezTo>
                  <a:pt x="4194" y="1865"/>
                  <a:pt x="4099" y="1907"/>
                  <a:pt x="4032" y="1973"/>
                </a:cubicBezTo>
                <a:cubicBezTo>
                  <a:pt x="3988" y="1935"/>
                  <a:pt x="3931" y="1912"/>
                  <a:pt x="3868" y="1912"/>
                </a:cubicBezTo>
                <a:cubicBezTo>
                  <a:pt x="3842" y="1912"/>
                  <a:pt x="3817" y="1916"/>
                  <a:pt x="3794" y="1923"/>
                </a:cubicBezTo>
                <a:cubicBezTo>
                  <a:pt x="3691" y="1694"/>
                  <a:pt x="3455" y="1535"/>
                  <a:pt x="3181" y="1535"/>
                </a:cubicBezTo>
                <a:cubicBezTo>
                  <a:pt x="2968" y="1535"/>
                  <a:pt x="2778" y="1631"/>
                  <a:pt x="2656" y="1782"/>
                </a:cubicBezTo>
                <a:cubicBezTo>
                  <a:pt x="2539" y="1666"/>
                  <a:pt x="2380" y="1595"/>
                  <a:pt x="2205" y="1595"/>
                </a:cubicBezTo>
                <a:cubicBezTo>
                  <a:pt x="2126" y="1595"/>
                  <a:pt x="2050" y="1610"/>
                  <a:pt x="1980" y="1636"/>
                </a:cubicBezTo>
                <a:cubicBezTo>
                  <a:pt x="1855" y="1362"/>
                  <a:pt x="1571" y="1170"/>
                  <a:pt x="1241" y="1170"/>
                </a:cubicBezTo>
                <a:cubicBezTo>
                  <a:pt x="1032" y="1170"/>
                  <a:pt x="841" y="1247"/>
                  <a:pt x="697" y="1373"/>
                </a:cubicBezTo>
                <a:cubicBezTo>
                  <a:pt x="622" y="1342"/>
                  <a:pt x="540" y="1325"/>
                  <a:pt x="454" y="1325"/>
                </a:cubicBezTo>
                <a:cubicBezTo>
                  <a:pt x="277" y="1325"/>
                  <a:pt x="118" y="1397"/>
                  <a:pt x="0" y="1514"/>
                </a:cubicBezTo>
                <a:lnTo>
                  <a:pt x="0" y="2788"/>
                </a:lnTo>
                <a:close/>
                <a:moveTo>
                  <a:pt x="4999" y="2634"/>
                </a:moveTo>
                <a:cubicBezTo>
                  <a:pt x="4997" y="2637"/>
                  <a:pt x="4994" y="2640"/>
                  <a:pt x="4992" y="2643"/>
                </a:cubicBezTo>
                <a:cubicBezTo>
                  <a:pt x="4991" y="2640"/>
                  <a:pt x="4991" y="2637"/>
                  <a:pt x="4990" y="2635"/>
                </a:cubicBezTo>
                <a:lnTo>
                  <a:pt x="4999" y="26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0" name="TextBox 39">
            <a:extLst>
              <a:ext uri="{FF2B5EF4-FFF2-40B4-BE49-F238E27FC236}">
                <a16:creationId xmlns:a16="http://schemas.microsoft.com/office/drawing/2014/main" id="{9B34563C-174F-444B-9718-74BAFE953073}"/>
              </a:ext>
            </a:extLst>
          </p:cNvPr>
          <p:cNvSpPr txBox="1"/>
          <p:nvPr/>
        </p:nvSpPr>
        <p:spPr>
          <a:xfrm>
            <a:off x="1619603" y="6129721"/>
            <a:ext cx="163620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MAWAZO</a:t>
            </a:r>
          </a:p>
        </p:txBody>
      </p:sp>
      <p:sp>
        <p:nvSpPr>
          <p:cNvPr id="41" name="TextBox 40">
            <a:extLst>
              <a:ext uri="{FF2B5EF4-FFF2-40B4-BE49-F238E27FC236}">
                <a16:creationId xmlns:a16="http://schemas.microsoft.com/office/drawing/2014/main" id="{5B79A9A8-08BB-4994-BE50-3BEA5E447041}"/>
              </a:ext>
            </a:extLst>
          </p:cNvPr>
          <p:cNvSpPr txBox="1"/>
          <p:nvPr/>
        </p:nvSpPr>
        <p:spPr>
          <a:xfrm>
            <a:off x="3473857" y="6161688"/>
            <a:ext cx="179920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MIKAKATI</a:t>
            </a:r>
          </a:p>
        </p:txBody>
      </p:sp>
      <p:sp>
        <p:nvSpPr>
          <p:cNvPr id="42" name="TextBox 41">
            <a:extLst>
              <a:ext uri="{FF2B5EF4-FFF2-40B4-BE49-F238E27FC236}">
                <a16:creationId xmlns:a16="http://schemas.microsoft.com/office/drawing/2014/main" id="{6E6E7B75-2E38-4B24-9E99-2775F78B0960}"/>
              </a:ext>
            </a:extLst>
          </p:cNvPr>
          <p:cNvSpPr txBox="1"/>
          <p:nvPr/>
        </p:nvSpPr>
        <p:spPr>
          <a:xfrm>
            <a:off x="6046168" y="6132329"/>
            <a:ext cx="1741114"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noProof="0" dirty="0">
                <a:solidFill>
                  <a:srgbClr val="282F39"/>
                </a:solidFill>
                <a:latin typeface="Open Sans" panose="020B0606030504020204"/>
                <a:ea typeface="Noto Sans" panose="020B0502040504020204" pitchFamily="34"/>
                <a:cs typeface="Noto Sans" panose="020B0502040504020204" pitchFamily="34"/>
              </a:rPr>
              <a:t>FEDHA</a:t>
            </a:r>
            <a:endParaRPr kumimoji="0" lang="en-GB" sz="32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5F45BD5F-FA74-499C-AF89-DCD111BEF369}"/>
              </a:ext>
            </a:extLst>
          </p:cNvPr>
          <p:cNvSpPr txBox="1"/>
          <p:nvPr/>
        </p:nvSpPr>
        <p:spPr>
          <a:xfrm>
            <a:off x="9159840" y="6081475"/>
            <a:ext cx="2149982"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MASOKO</a:t>
            </a:r>
          </a:p>
        </p:txBody>
      </p:sp>
      <p:grpSp>
        <p:nvGrpSpPr>
          <p:cNvPr id="46" name="Group 45">
            <a:extLst>
              <a:ext uri="{FF2B5EF4-FFF2-40B4-BE49-F238E27FC236}">
                <a16:creationId xmlns:a16="http://schemas.microsoft.com/office/drawing/2014/main" id="{7B5315D7-D786-47DD-87B5-F851931D0CD2}"/>
              </a:ext>
            </a:extLst>
          </p:cNvPr>
          <p:cNvGrpSpPr/>
          <p:nvPr/>
        </p:nvGrpSpPr>
        <p:grpSpPr>
          <a:xfrm>
            <a:off x="8859899" y="596900"/>
            <a:ext cx="1587654" cy="3702323"/>
            <a:chOff x="8859899" y="859031"/>
            <a:chExt cx="1587654" cy="3440192"/>
          </a:xfrm>
        </p:grpSpPr>
        <p:sp>
          <p:nvSpPr>
            <p:cNvPr id="45" name="Oval 44">
              <a:extLst>
                <a:ext uri="{FF2B5EF4-FFF2-40B4-BE49-F238E27FC236}">
                  <a16:creationId xmlns:a16="http://schemas.microsoft.com/office/drawing/2014/main" id="{26EF3A67-EDB7-457A-918A-ED48C0302370}"/>
                </a:ext>
              </a:extLst>
            </p:cNvPr>
            <p:cNvSpPr/>
            <p:nvPr/>
          </p:nvSpPr>
          <p:spPr>
            <a:xfrm>
              <a:off x="9391650" y="1496240"/>
              <a:ext cx="541298" cy="5412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grpSp>
          <p:nvGrpSpPr>
            <p:cNvPr id="44" name="Group 43">
              <a:extLst>
                <a:ext uri="{FF2B5EF4-FFF2-40B4-BE49-F238E27FC236}">
                  <a16:creationId xmlns:a16="http://schemas.microsoft.com/office/drawing/2014/main" id="{6B06E803-8D2C-42CA-8EDA-76D47F64117A}"/>
                </a:ext>
              </a:extLst>
            </p:cNvPr>
            <p:cNvGrpSpPr/>
            <p:nvPr/>
          </p:nvGrpSpPr>
          <p:grpSpPr>
            <a:xfrm>
              <a:off x="8859899" y="859031"/>
              <a:ext cx="1587654" cy="3440192"/>
              <a:chOff x="8842424" y="765249"/>
              <a:chExt cx="1587654" cy="3440192"/>
            </a:xfrm>
          </p:grpSpPr>
          <p:sp>
            <p:nvSpPr>
              <p:cNvPr id="33" name="Oval 32">
                <a:extLst>
                  <a:ext uri="{FF2B5EF4-FFF2-40B4-BE49-F238E27FC236}">
                    <a16:creationId xmlns:a16="http://schemas.microsoft.com/office/drawing/2014/main" id="{7525CAF3-B983-4F04-BFFA-FE107A0BD341}"/>
                  </a:ext>
                </a:extLst>
              </p:cNvPr>
              <p:cNvSpPr/>
              <p:nvPr/>
            </p:nvSpPr>
            <p:spPr>
              <a:xfrm>
                <a:off x="9332100" y="3120897"/>
                <a:ext cx="543331" cy="75986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grpSp>
            <p:nvGrpSpPr>
              <p:cNvPr id="21" name="Group 20">
                <a:extLst>
                  <a:ext uri="{FF2B5EF4-FFF2-40B4-BE49-F238E27FC236}">
                    <a16:creationId xmlns:a16="http://schemas.microsoft.com/office/drawing/2014/main" id="{7B941B72-6ABD-48CD-A179-4DEFB36AFC85}"/>
                  </a:ext>
                </a:extLst>
              </p:cNvPr>
              <p:cNvGrpSpPr/>
              <p:nvPr/>
            </p:nvGrpSpPr>
            <p:grpSpPr>
              <a:xfrm>
                <a:off x="8842424" y="765249"/>
                <a:ext cx="1587654" cy="3440192"/>
                <a:chOff x="9490633" y="1499448"/>
                <a:chExt cx="1270458" cy="3028167"/>
              </a:xfrm>
            </p:grpSpPr>
            <p:sp>
              <p:nvSpPr>
                <p:cNvPr id="13" name="Freeform 5">
                  <a:extLst>
                    <a:ext uri="{FF2B5EF4-FFF2-40B4-BE49-F238E27FC236}">
                      <a16:creationId xmlns:a16="http://schemas.microsoft.com/office/drawing/2014/main" id="{0555A1B5-3638-434B-8C4E-DF1D34153DCE}"/>
                    </a:ext>
                  </a:extLst>
                </p:cNvPr>
                <p:cNvSpPr>
                  <a:spLocks noEditPoints="1"/>
                </p:cNvSpPr>
                <p:nvPr/>
              </p:nvSpPr>
              <p:spPr bwMode="auto">
                <a:xfrm>
                  <a:off x="9730649" y="1907294"/>
                  <a:ext cx="822910" cy="1768535"/>
                </a:xfrm>
                <a:custGeom>
                  <a:avLst/>
                  <a:gdLst>
                    <a:gd name="T0" fmla="*/ 39 w 233"/>
                    <a:gd name="T1" fmla="*/ 495 h 500"/>
                    <a:gd name="T2" fmla="*/ 32 w 233"/>
                    <a:gd name="T3" fmla="*/ 475 h 500"/>
                    <a:gd name="T4" fmla="*/ 10 w 233"/>
                    <a:gd name="T5" fmla="*/ 385 h 500"/>
                    <a:gd name="T6" fmla="*/ 1 w 233"/>
                    <a:gd name="T7" fmla="*/ 262 h 500"/>
                    <a:gd name="T8" fmla="*/ 14 w 233"/>
                    <a:gd name="T9" fmla="*/ 133 h 500"/>
                    <a:gd name="T10" fmla="*/ 43 w 233"/>
                    <a:gd name="T11" fmla="*/ 30 h 500"/>
                    <a:gd name="T12" fmla="*/ 53 w 233"/>
                    <a:gd name="T13" fmla="*/ 4 h 500"/>
                    <a:gd name="T14" fmla="*/ 59 w 233"/>
                    <a:gd name="T15" fmla="*/ 0 h 500"/>
                    <a:gd name="T16" fmla="*/ 157 w 233"/>
                    <a:gd name="T17" fmla="*/ 3 h 500"/>
                    <a:gd name="T18" fmla="*/ 183 w 233"/>
                    <a:gd name="T19" fmla="*/ 3 h 500"/>
                    <a:gd name="T20" fmla="*/ 190 w 233"/>
                    <a:gd name="T21" fmla="*/ 8 h 500"/>
                    <a:gd name="T22" fmla="*/ 226 w 233"/>
                    <a:gd name="T23" fmla="*/ 170 h 500"/>
                    <a:gd name="T24" fmla="*/ 215 w 233"/>
                    <a:gd name="T25" fmla="*/ 378 h 500"/>
                    <a:gd name="T26" fmla="*/ 179 w 233"/>
                    <a:gd name="T27" fmla="*/ 497 h 500"/>
                    <a:gd name="T28" fmla="*/ 174 w 233"/>
                    <a:gd name="T29" fmla="*/ 500 h 500"/>
                    <a:gd name="T30" fmla="*/ 90 w 233"/>
                    <a:gd name="T31" fmla="*/ 497 h 500"/>
                    <a:gd name="T32" fmla="*/ 44 w 233"/>
                    <a:gd name="T33" fmla="*/ 496 h 500"/>
                    <a:gd name="T34" fmla="*/ 39 w 233"/>
                    <a:gd name="T35" fmla="*/ 495 h 500"/>
                    <a:gd name="T36" fmla="*/ 148 w 233"/>
                    <a:gd name="T37" fmla="*/ 145 h 500"/>
                    <a:gd name="T38" fmla="*/ 154 w 233"/>
                    <a:gd name="T39" fmla="*/ 80 h 500"/>
                    <a:gd name="T40" fmla="*/ 90 w 233"/>
                    <a:gd name="T41" fmla="*/ 74 h 500"/>
                    <a:gd name="T42" fmla="*/ 83 w 233"/>
                    <a:gd name="T43" fmla="*/ 139 h 500"/>
                    <a:gd name="T44" fmla="*/ 148 w 233"/>
                    <a:gd name="T45" fmla="*/ 145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3" h="500">
                      <a:moveTo>
                        <a:pt x="39" y="495"/>
                      </a:moveTo>
                      <a:cubicBezTo>
                        <a:pt x="36" y="488"/>
                        <a:pt x="34" y="481"/>
                        <a:pt x="32" y="475"/>
                      </a:cubicBezTo>
                      <a:cubicBezTo>
                        <a:pt x="22" y="445"/>
                        <a:pt x="15" y="415"/>
                        <a:pt x="10" y="385"/>
                      </a:cubicBezTo>
                      <a:cubicBezTo>
                        <a:pt x="3" y="344"/>
                        <a:pt x="0" y="303"/>
                        <a:pt x="1" y="262"/>
                      </a:cubicBezTo>
                      <a:cubicBezTo>
                        <a:pt x="1" y="219"/>
                        <a:pt x="5" y="176"/>
                        <a:pt x="14" y="133"/>
                      </a:cubicBezTo>
                      <a:cubicBezTo>
                        <a:pt x="20" y="98"/>
                        <a:pt x="30" y="63"/>
                        <a:pt x="43" y="30"/>
                      </a:cubicBezTo>
                      <a:cubicBezTo>
                        <a:pt x="46" y="21"/>
                        <a:pt x="49" y="13"/>
                        <a:pt x="53" y="4"/>
                      </a:cubicBezTo>
                      <a:cubicBezTo>
                        <a:pt x="54" y="1"/>
                        <a:pt x="55" y="0"/>
                        <a:pt x="59" y="0"/>
                      </a:cubicBezTo>
                      <a:cubicBezTo>
                        <a:pt x="91" y="1"/>
                        <a:pt x="124" y="2"/>
                        <a:pt x="157" y="3"/>
                      </a:cubicBezTo>
                      <a:cubicBezTo>
                        <a:pt x="165" y="3"/>
                        <a:pt x="174" y="3"/>
                        <a:pt x="183" y="3"/>
                      </a:cubicBezTo>
                      <a:cubicBezTo>
                        <a:pt x="186" y="3"/>
                        <a:pt x="188" y="4"/>
                        <a:pt x="190" y="8"/>
                      </a:cubicBezTo>
                      <a:cubicBezTo>
                        <a:pt x="210" y="60"/>
                        <a:pt x="221" y="115"/>
                        <a:pt x="226" y="170"/>
                      </a:cubicBezTo>
                      <a:cubicBezTo>
                        <a:pt x="233" y="240"/>
                        <a:pt x="229" y="309"/>
                        <a:pt x="215" y="378"/>
                      </a:cubicBezTo>
                      <a:cubicBezTo>
                        <a:pt x="207" y="419"/>
                        <a:pt x="195" y="459"/>
                        <a:pt x="179" y="497"/>
                      </a:cubicBezTo>
                      <a:cubicBezTo>
                        <a:pt x="178" y="498"/>
                        <a:pt x="176" y="500"/>
                        <a:pt x="174" y="500"/>
                      </a:cubicBezTo>
                      <a:cubicBezTo>
                        <a:pt x="146" y="499"/>
                        <a:pt x="118" y="498"/>
                        <a:pt x="90" y="497"/>
                      </a:cubicBezTo>
                      <a:cubicBezTo>
                        <a:pt x="75" y="497"/>
                        <a:pt x="59" y="497"/>
                        <a:pt x="44" y="496"/>
                      </a:cubicBezTo>
                      <a:cubicBezTo>
                        <a:pt x="42" y="496"/>
                        <a:pt x="40" y="496"/>
                        <a:pt x="39" y="495"/>
                      </a:cubicBezTo>
                      <a:close/>
                      <a:moveTo>
                        <a:pt x="148" y="145"/>
                      </a:moveTo>
                      <a:cubicBezTo>
                        <a:pt x="168" y="129"/>
                        <a:pt x="171" y="100"/>
                        <a:pt x="154" y="80"/>
                      </a:cubicBezTo>
                      <a:cubicBezTo>
                        <a:pt x="139" y="61"/>
                        <a:pt x="109" y="58"/>
                        <a:pt x="90" y="74"/>
                      </a:cubicBezTo>
                      <a:cubicBezTo>
                        <a:pt x="70" y="90"/>
                        <a:pt x="67" y="119"/>
                        <a:pt x="83" y="139"/>
                      </a:cubicBezTo>
                      <a:cubicBezTo>
                        <a:pt x="99" y="159"/>
                        <a:pt x="128" y="161"/>
                        <a:pt x="148" y="14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14" name="Freeform 6">
                  <a:extLst>
                    <a:ext uri="{FF2B5EF4-FFF2-40B4-BE49-F238E27FC236}">
                      <a16:creationId xmlns:a16="http://schemas.microsoft.com/office/drawing/2014/main" id="{D5C6E3A4-C414-4AD5-8C95-B7946E3C9EE8}"/>
                    </a:ext>
                  </a:extLst>
                </p:cNvPr>
                <p:cNvSpPr>
                  <a:spLocks/>
                </p:cNvSpPr>
                <p:nvPr/>
              </p:nvSpPr>
              <p:spPr bwMode="auto">
                <a:xfrm>
                  <a:off x="10439867" y="3109176"/>
                  <a:ext cx="321224" cy="927579"/>
                </a:xfrm>
                <a:custGeom>
                  <a:avLst/>
                  <a:gdLst>
                    <a:gd name="T0" fmla="*/ 38 w 91"/>
                    <a:gd name="T1" fmla="*/ 0 h 262"/>
                    <a:gd name="T2" fmla="*/ 53 w 91"/>
                    <a:gd name="T3" fmla="*/ 12 h 262"/>
                    <a:gd name="T4" fmla="*/ 83 w 91"/>
                    <a:gd name="T5" fmla="*/ 36 h 262"/>
                    <a:gd name="T6" fmla="*/ 89 w 91"/>
                    <a:gd name="T7" fmla="*/ 42 h 262"/>
                    <a:gd name="T8" fmla="*/ 90 w 91"/>
                    <a:gd name="T9" fmla="*/ 47 h 262"/>
                    <a:gd name="T10" fmla="*/ 71 w 91"/>
                    <a:gd name="T11" fmla="*/ 164 h 262"/>
                    <a:gd name="T12" fmla="*/ 57 w 91"/>
                    <a:gd name="T13" fmla="*/ 256 h 262"/>
                    <a:gd name="T14" fmla="*/ 55 w 91"/>
                    <a:gd name="T15" fmla="*/ 262 h 262"/>
                    <a:gd name="T16" fmla="*/ 49 w 91"/>
                    <a:gd name="T17" fmla="*/ 248 h 262"/>
                    <a:gd name="T18" fmla="*/ 23 w 91"/>
                    <a:gd name="T19" fmla="*/ 194 h 262"/>
                    <a:gd name="T20" fmla="*/ 5 w 91"/>
                    <a:gd name="T21" fmla="*/ 157 h 262"/>
                    <a:gd name="T22" fmla="*/ 4 w 91"/>
                    <a:gd name="T23" fmla="*/ 134 h 262"/>
                    <a:gd name="T24" fmla="*/ 37 w 91"/>
                    <a:gd name="T25" fmla="*/ 4 h 262"/>
                    <a:gd name="T26" fmla="*/ 38 w 91"/>
                    <a:gd name="T27"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1" h="262">
                      <a:moveTo>
                        <a:pt x="38" y="0"/>
                      </a:moveTo>
                      <a:cubicBezTo>
                        <a:pt x="43" y="4"/>
                        <a:pt x="48" y="8"/>
                        <a:pt x="53" y="12"/>
                      </a:cubicBezTo>
                      <a:cubicBezTo>
                        <a:pt x="63" y="20"/>
                        <a:pt x="73" y="28"/>
                        <a:pt x="83" y="36"/>
                      </a:cubicBezTo>
                      <a:cubicBezTo>
                        <a:pt x="85" y="38"/>
                        <a:pt x="88" y="40"/>
                        <a:pt x="89" y="42"/>
                      </a:cubicBezTo>
                      <a:cubicBezTo>
                        <a:pt x="90" y="43"/>
                        <a:pt x="91" y="46"/>
                        <a:pt x="90" y="47"/>
                      </a:cubicBezTo>
                      <a:cubicBezTo>
                        <a:pt x="84" y="86"/>
                        <a:pt x="78" y="125"/>
                        <a:pt x="71" y="164"/>
                      </a:cubicBezTo>
                      <a:cubicBezTo>
                        <a:pt x="66" y="195"/>
                        <a:pt x="61" y="225"/>
                        <a:pt x="57" y="256"/>
                      </a:cubicBezTo>
                      <a:cubicBezTo>
                        <a:pt x="56" y="258"/>
                        <a:pt x="56" y="259"/>
                        <a:pt x="55" y="262"/>
                      </a:cubicBezTo>
                      <a:cubicBezTo>
                        <a:pt x="53" y="257"/>
                        <a:pt x="51" y="252"/>
                        <a:pt x="49" y="248"/>
                      </a:cubicBezTo>
                      <a:cubicBezTo>
                        <a:pt x="40" y="230"/>
                        <a:pt x="32" y="212"/>
                        <a:pt x="23" y="194"/>
                      </a:cubicBezTo>
                      <a:cubicBezTo>
                        <a:pt x="17" y="182"/>
                        <a:pt x="12" y="169"/>
                        <a:pt x="5" y="157"/>
                      </a:cubicBezTo>
                      <a:cubicBezTo>
                        <a:pt x="0" y="149"/>
                        <a:pt x="1" y="142"/>
                        <a:pt x="4" y="134"/>
                      </a:cubicBezTo>
                      <a:cubicBezTo>
                        <a:pt x="20" y="92"/>
                        <a:pt x="30" y="48"/>
                        <a:pt x="37" y="4"/>
                      </a:cubicBezTo>
                      <a:cubicBezTo>
                        <a:pt x="37" y="3"/>
                        <a:pt x="37" y="2"/>
                        <a:pt x="38"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15" name="Freeform 7">
                  <a:extLst>
                    <a:ext uri="{FF2B5EF4-FFF2-40B4-BE49-F238E27FC236}">
                      <a16:creationId xmlns:a16="http://schemas.microsoft.com/office/drawing/2014/main" id="{D776285F-D75E-46BE-844B-A2A24659C7D0}"/>
                    </a:ext>
                  </a:extLst>
                </p:cNvPr>
                <p:cNvSpPr>
                  <a:spLocks/>
                </p:cNvSpPr>
                <p:nvPr/>
              </p:nvSpPr>
              <p:spPr bwMode="auto">
                <a:xfrm>
                  <a:off x="9490633" y="3087521"/>
                  <a:ext cx="295959" cy="913142"/>
                </a:xfrm>
                <a:custGeom>
                  <a:avLst/>
                  <a:gdLst>
                    <a:gd name="T0" fmla="*/ 55 w 84"/>
                    <a:gd name="T1" fmla="*/ 0 h 258"/>
                    <a:gd name="T2" fmla="*/ 59 w 84"/>
                    <a:gd name="T3" fmla="*/ 34 h 258"/>
                    <a:gd name="T4" fmla="*/ 76 w 84"/>
                    <a:gd name="T5" fmla="*/ 117 h 258"/>
                    <a:gd name="T6" fmla="*/ 84 w 84"/>
                    <a:gd name="T7" fmla="*/ 145 h 258"/>
                    <a:gd name="T8" fmla="*/ 83 w 84"/>
                    <a:gd name="T9" fmla="*/ 149 h 258"/>
                    <a:gd name="T10" fmla="*/ 55 w 84"/>
                    <a:gd name="T11" fmla="*/ 201 h 258"/>
                    <a:gd name="T12" fmla="*/ 28 w 84"/>
                    <a:gd name="T13" fmla="*/ 251 h 258"/>
                    <a:gd name="T14" fmla="*/ 23 w 84"/>
                    <a:gd name="T15" fmla="*/ 258 h 258"/>
                    <a:gd name="T16" fmla="*/ 20 w 84"/>
                    <a:gd name="T17" fmla="*/ 234 h 258"/>
                    <a:gd name="T18" fmla="*/ 7 w 84"/>
                    <a:gd name="T19" fmla="*/ 109 h 258"/>
                    <a:gd name="T20" fmla="*/ 0 w 84"/>
                    <a:gd name="T21" fmla="*/ 44 h 258"/>
                    <a:gd name="T22" fmla="*/ 2 w 84"/>
                    <a:gd name="T23" fmla="*/ 38 h 258"/>
                    <a:gd name="T24" fmla="*/ 53 w 84"/>
                    <a:gd name="T25" fmla="*/ 1 h 258"/>
                    <a:gd name="T26" fmla="*/ 55 w 84"/>
                    <a:gd name="T2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4" h="258">
                      <a:moveTo>
                        <a:pt x="55" y="0"/>
                      </a:moveTo>
                      <a:cubicBezTo>
                        <a:pt x="56" y="12"/>
                        <a:pt x="57" y="23"/>
                        <a:pt x="59" y="34"/>
                      </a:cubicBezTo>
                      <a:cubicBezTo>
                        <a:pt x="63" y="62"/>
                        <a:pt x="68" y="90"/>
                        <a:pt x="76" y="117"/>
                      </a:cubicBezTo>
                      <a:cubicBezTo>
                        <a:pt x="79" y="127"/>
                        <a:pt x="81" y="136"/>
                        <a:pt x="84" y="145"/>
                      </a:cubicBezTo>
                      <a:cubicBezTo>
                        <a:pt x="84" y="146"/>
                        <a:pt x="84" y="148"/>
                        <a:pt x="83" y="149"/>
                      </a:cubicBezTo>
                      <a:cubicBezTo>
                        <a:pt x="74" y="167"/>
                        <a:pt x="65" y="184"/>
                        <a:pt x="55" y="201"/>
                      </a:cubicBezTo>
                      <a:cubicBezTo>
                        <a:pt x="46" y="218"/>
                        <a:pt x="37" y="234"/>
                        <a:pt x="28" y="251"/>
                      </a:cubicBezTo>
                      <a:cubicBezTo>
                        <a:pt x="27" y="253"/>
                        <a:pt x="25" y="256"/>
                        <a:pt x="23" y="258"/>
                      </a:cubicBezTo>
                      <a:cubicBezTo>
                        <a:pt x="22" y="250"/>
                        <a:pt x="21" y="242"/>
                        <a:pt x="20" y="234"/>
                      </a:cubicBezTo>
                      <a:cubicBezTo>
                        <a:pt x="16" y="193"/>
                        <a:pt x="11" y="151"/>
                        <a:pt x="7" y="109"/>
                      </a:cubicBezTo>
                      <a:cubicBezTo>
                        <a:pt x="5" y="88"/>
                        <a:pt x="2" y="66"/>
                        <a:pt x="0" y="44"/>
                      </a:cubicBezTo>
                      <a:cubicBezTo>
                        <a:pt x="0" y="42"/>
                        <a:pt x="1" y="39"/>
                        <a:pt x="2" y="38"/>
                      </a:cubicBezTo>
                      <a:cubicBezTo>
                        <a:pt x="19" y="26"/>
                        <a:pt x="36" y="13"/>
                        <a:pt x="53" y="1"/>
                      </a:cubicBezTo>
                      <a:cubicBezTo>
                        <a:pt x="54" y="0"/>
                        <a:pt x="54" y="0"/>
                        <a:pt x="55"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sp>
              <p:nvSpPr>
                <p:cNvPr id="16" name="Freeform 8">
                  <a:extLst>
                    <a:ext uri="{FF2B5EF4-FFF2-40B4-BE49-F238E27FC236}">
                      <a16:creationId xmlns:a16="http://schemas.microsoft.com/office/drawing/2014/main" id="{2218DFDB-58AA-47BC-A0B8-B901A14AF3ED}"/>
                    </a:ext>
                  </a:extLst>
                </p:cNvPr>
                <p:cNvSpPr>
                  <a:spLocks/>
                </p:cNvSpPr>
                <p:nvPr/>
              </p:nvSpPr>
              <p:spPr bwMode="auto">
                <a:xfrm>
                  <a:off x="9840731" y="3771475"/>
                  <a:ext cx="517929" cy="756140"/>
                </a:xfrm>
                <a:custGeom>
                  <a:avLst/>
                  <a:gdLst>
                    <a:gd name="T0" fmla="*/ 55 w 147"/>
                    <a:gd name="T1" fmla="*/ 36 h 214"/>
                    <a:gd name="T2" fmla="*/ 50 w 147"/>
                    <a:gd name="T3" fmla="*/ 59 h 214"/>
                    <a:gd name="T4" fmla="*/ 59 w 147"/>
                    <a:gd name="T5" fmla="*/ 99 h 214"/>
                    <a:gd name="T6" fmla="*/ 74 w 147"/>
                    <a:gd name="T7" fmla="*/ 125 h 214"/>
                    <a:gd name="T8" fmla="*/ 87 w 147"/>
                    <a:gd name="T9" fmla="*/ 80 h 214"/>
                    <a:gd name="T10" fmla="*/ 117 w 147"/>
                    <a:gd name="T11" fmla="*/ 43 h 214"/>
                    <a:gd name="T12" fmla="*/ 119 w 147"/>
                    <a:gd name="T13" fmla="*/ 85 h 214"/>
                    <a:gd name="T14" fmla="*/ 127 w 147"/>
                    <a:gd name="T15" fmla="*/ 75 h 214"/>
                    <a:gd name="T16" fmla="*/ 134 w 147"/>
                    <a:gd name="T17" fmla="*/ 22 h 214"/>
                    <a:gd name="T18" fmla="*/ 133 w 147"/>
                    <a:gd name="T19" fmla="*/ 10 h 214"/>
                    <a:gd name="T20" fmla="*/ 139 w 147"/>
                    <a:gd name="T21" fmla="*/ 25 h 214"/>
                    <a:gd name="T22" fmla="*/ 135 w 147"/>
                    <a:gd name="T23" fmla="*/ 96 h 214"/>
                    <a:gd name="T24" fmla="*/ 118 w 147"/>
                    <a:gd name="T25" fmla="*/ 140 h 214"/>
                    <a:gd name="T26" fmla="*/ 114 w 147"/>
                    <a:gd name="T27" fmla="*/ 154 h 214"/>
                    <a:gd name="T28" fmla="*/ 99 w 147"/>
                    <a:gd name="T29" fmla="*/ 125 h 214"/>
                    <a:gd name="T30" fmla="*/ 102 w 147"/>
                    <a:gd name="T31" fmla="*/ 93 h 214"/>
                    <a:gd name="T32" fmla="*/ 94 w 147"/>
                    <a:gd name="T33" fmla="*/ 114 h 214"/>
                    <a:gd name="T34" fmla="*/ 94 w 147"/>
                    <a:gd name="T35" fmla="*/ 155 h 214"/>
                    <a:gd name="T36" fmla="*/ 85 w 147"/>
                    <a:gd name="T37" fmla="*/ 191 h 214"/>
                    <a:gd name="T38" fmla="*/ 61 w 147"/>
                    <a:gd name="T39" fmla="*/ 214 h 214"/>
                    <a:gd name="T40" fmla="*/ 50 w 147"/>
                    <a:gd name="T41" fmla="*/ 173 h 214"/>
                    <a:gd name="T42" fmla="*/ 33 w 147"/>
                    <a:gd name="T43" fmla="*/ 107 h 214"/>
                    <a:gd name="T44" fmla="*/ 38 w 147"/>
                    <a:gd name="T45" fmla="*/ 86 h 214"/>
                    <a:gd name="T46" fmla="*/ 29 w 147"/>
                    <a:gd name="T47" fmla="*/ 103 h 214"/>
                    <a:gd name="T48" fmla="*/ 25 w 147"/>
                    <a:gd name="T49" fmla="*/ 125 h 214"/>
                    <a:gd name="T50" fmla="*/ 13 w 147"/>
                    <a:gd name="T51" fmla="*/ 141 h 214"/>
                    <a:gd name="T52" fmla="*/ 3 w 147"/>
                    <a:gd name="T53" fmla="*/ 70 h 214"/>
                    <a:gd name="T54" fmla="*/ 12 w 147"/>
                    <a:gd name="T55" fmla="*/ 12 h 214"/>
                    <a:gd name="T56" fmla="*/ 21 w 147"/>
                    <a:gd name="T57" fmla="*/ 0 h 214"/>
                    <a:gd name="T58" fmla="*/ 21 w 147"/>
                    <a:gd name="T59" fmla="*/ 72 h 214"/>
                    <a:gd name="T60" fmla="*/ 55 w 147"/>
                    <a:gd name="T61" fmla="*/ 3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7" h="214">
                      <a:moveTo>
                        <a:pt x="55" y="36"/>
                      </a:moveTo>
                      <a:cubicBezTo>
                        <a:pt x="53" y="44"/>
                        <a:pt x="51" y="51"/>
                        <a:pt x="50" y="59"/>
                      </a:cubicBezTo>
                      <a:cubicBezTo>
                        <a:pt x="48" y="74"/>
                        <a:pt x="52" y="86"/>
                        <a:pt x="59" y="99"/>
                      </a:cubicBezTo>
                      <a:cubicBezTo>
                        <a:pt x="64" y="107"/>
                        <a:pt x="69" y="116"/>
                        <a:pt x="74" y="125"/>
                      </a:cubicBezTo>
                      <a:cubicBezTo>
                        <a:pt x="75" y="109"/>
                        <a:pt x="79" y="94"/>
                        <a:pt x="87" y="80"/>
                      </a:cubicBezTo>
                      <a:cubicBezTo>
                        <a:pt x="94" y="66"/>
                        <a:pt x="104" y="54"/>
                        <a:pt x="117" y="43"/>
                      </a:cubicBezTo>
                      <a:cubicBezTo>
                        <a:pt x="120" y="57"/>
                        <a:pt x="121" y="71"/>
                        <a:pt x="119" y="85"/>
                      </a:cubicBezTo>
                      <a:cubicBezTo>
                        <a:pt x="124" y="83"/>
                        <a:pt x="126" y="79"/>
                        <a:pt x="127" y="75"/>
                      </a:cubicBezTo>
                      <a:cubicBezTo>
                        <a:pt x="135" y="58"/>
                        <a:pt x="136" y="40"/>
                        <a:pt x="134" y="22"/>
                      </a:cubicBezTo>
                      <a:cubicBezTo>
                        <a:pt x="134" y="18"/>
                        <a:pt x="133" y="14"/>
                        <a:pt x="133" y="10"/>
                      </a:cubicBezTo>
                      <a:cubicBezTo>
                        <a:pt x="135" y="15"/>
                        <a:pt x="138" y="20"/>
                        <a:pt x="139" y="25"/>
                      </a:cubicBezTo>
                      <a:cubicBezTo>
                        <a:pt x="147" y="50"/>
                        <a:pt x="144" y="73"/>
                        <a:pt x="135" y="96"/>
                      </a:cubicBezTo>
                      <a:cubicBezTo>
                        <a:pt x="130" y="111"/>
                        <a:pt x="123" y="126"/>
                        <a:pt x="118" y="140"/>
                      </a:cubicBezTo>
                      <a:cubicBezTo>
                        <a:pt x="116" y="145"/>
                        <a:pt x="115" y="149"/>
                        <a:pt x="114" y="154"/>
                      </a:cubicBezTo>
                      <a:cubicBezTo>
                        <a:pt x="108" y="145"/>
                        <a:pt x="102" y="136"/>
                        <a:pt x="99" y="125"/>
                      </a:cubicBezTo>
                      <a:cubicBezTo>
                        <a:pt x="97" y="114"/>
                        <a:pt x="99" y="103"/>
                        <a:pt x="102" y="93"/>
                      </a:cubicBezTo>
                      <a:cubicBezTo>
                        <a:pt x="97" y="99"/>
                        <a:pt x="95" y="106"/>
                        <a:pt x="94" y="114"/>
                      </a:cubicBezTo>
                      <a:cubicBezTo>
                        <a:pt x="94" y="127"/>
                        <a:pt x="94" y="141"/>
                        <a:pt x="94" y="155"/>
                      </a:cubicBezTo>
                      <a:cubicBezTo>
                        <a:pt x="94" y="167"/>
                        <a:pt x="92" y="180"/>
                        <a:pt x="85" y="191"/>
                      </a:cubicBezTo>
                      <a:cubicBezTo>
                        <a:pt x="79" y="201"/>
                        <a:pt x="72" y="209"/>
                        <a:pt x="61" y="214"/>
                      </a:cubicBezTo>
                      <a:cubicBezTo>
                        <a:pt x="63" y="198"/>
                        <a:pt x="55" y="186"/>
                        <a:pt x="50" y="173"/>
                      </a:cubicBezTo>
                      <a:cubicBezTo>
                        <a:pt x="40" y="152"/>
                        <a:pt x="30" y="131"/>
                        <a:pt x="33" y="107"/>
                      </a:cubicBezTo>
                      <a:cubicBezTo>
                        <a:pt x="34" y="100"/>
                        <a:pt x="36" y="94"/>
                        <a:pt x="38" y="86"/>
                      </a:cubicBezTo>
                      <a:cubicBezTo>
                        <a:pt x="32" y="91"/>
                        <a:pt x="30" y="97"/>
                        <a:pt x="29" y="103"/>
                      </a:cubicBezTo>
                      <a:cubicBezTo>
                        <a:pt x="27" y="110"/>
                        <a:pt x="26" y="118"/>
                        <a:pt x="25" y="125"/>
                      </a:cubicBezTo>
                      <a:cubicBezTo>
                        <a:pt x="23" y="132"/>
                        <a:pt x="19" y="138"/>
                        <a:pt x="13" y="141"/>
                      </a:cubicBezTo>
                      <a:cubicBezTo>
                        <a:pt x="9" y="117"/>
                        <a:pt x="5" y="94"/>
                        <a:pt x="3" y="70"/>
                      </a:cubicBezTo>
                      <a:cubicBezTo>
                        <a:pt x="0" y="50"/>
                        <a:pt x="2" y="30"/>
                        <a:pt x="12" y="12"/>
                      </a:cubicBezTo>
                      <a:cubicBezTo>
                        <a:pt x="15" y="8"/>
                        <a:pt x="18" y="4"/>
                        <a:pt x="21" y="0"/>
                      </a:cubicBezTo>
                      <a:cubicBezTo>
                        <a:pt x="8" y="24"/>
                        <a:pt x="12" y="47"/>
                        <a:pt x="21" y="72"/>
                      </a:cubicBezTo>
                      <a:cubicBezTo>
                        <a:pt x="28" y="55"/>
                        <a:pt x="40" y="44"/>
                        <a:pt x="55" y="36"/>
                      </a:cubicBezTo>
                      <a:close/>
                    </a:path>
                  </a:pathLst>
                </a:custGeom>
                <a:solidFill>
                  <a:schemeClr val="accent5">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17" name="Freeform 9">
                  <a:extLst>
                    <a:ext uri="{FF2B5EF4-FFF2-40B4-BE49-F238E27FC236}">
                      <a16:creationId xmlns:a16="http://schemas.microsoft.com/office/drawing/2014/main" id="{631EFFFF-51A8-430F-BACD-B21E283FFE6A}"/>
                    </a:ext>
                  </a:extLst>
                </p:cNvPr>
                <p:cNvSpPr>
                  <a:spLocks/>
                </p:cNvSpPr>
                <p:nvPr/>
              </p:nvSpPr>
              <p:spPr bwMode="auto">
                <a:xfrm>
                  <a:off x="9952618" y="1499448"/>
                  <a:ext cx="420479" cy="364535"/>
                </a:xfrm>
                <a:custGeom>
                  <a:avLst/>
                  <a:gdLst>
                    <a:gd name="T0" fmla="*/ 119 w 119"/>
                    <a:gd name="T1" fmla="*/ 103 h 103"/>
                    <a:gd name="T2" fmla="*/ 0 w 119"/>
                    <a:gd name="T3" fmla="*/ 100 h 103"/>
                    <a:gd name="T4" fmla="*/ 62 w 119"/>
                    <a:gd name="T5" fmla="*/ 0 h 103"/>
                    <a:gd name="T6" fmla="*/ 119 w 119"/>
                    <a:gd name="T7" fmla="*/ 103 h 103"/>
                  </a:gdLst>
                  <a:ahLst/>
                  <a:cxnLst>
                    <a:cxn ang="0">
                      <a:pos x="T0" y="T1"/>
                    </a:cxn>
                    <a:cxn ang="0">
                      <a:pos x="T2" y="T3"/>
                    </a:cxn>
                    <a:cxn ang="0">
                      <a:pos x="T4" y="T5"/>
                    </a:cxn>
                    <a:cxn ang="0">
                      <a:pos x="T6" y="T7"/>
                    </a:cxn>
                  </a:cxnLst>
                  <a:rect l="0" t="0" r="r" b="b"/>
                  <a:pathLst>
                    <a:path w="119" h="103">
                      <a:moveTo>
                        <a:pt x="119" y="103"/>
                      </a:moveTo>
                      <a:cubicBezTo>
                        <a:pt x="79" y="102"/>
                        <a:pt x="39" y="101"/>
                        <a:pt x="0" y="100"/>
                      </a:cubicBezTo>
                      <a:cubicBezTo>
                        <a:pt x="3" y="84"/>
                        <a:pt x="47" y="12"/>
                        <a:pt x="62" y="0"/>
                      </a:cubicBezTo>
                      <a:cubicBezTo>
                        <a:pt x="76" y="12"/>
                        <a:pt x="118" y="90"/>
                        <a:pt x="119" y="1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282F39"/>
                    </a:solidFill>
                    <a:effectLst/>
                    <a:uLnTx/>
                    <a:uFillTx/>
                    <a:latin typeface="Open Sans" panose="020B0606030504020204"/>
                  </a:endParaRPr>
                </a:p>
              </p:txBody>
            </p:sp>
          </p:grpSp>
        </p:grpSp>
      </p:grpSp>
      <p:grpSp>
        <p:nvGrpSpPr>
          <p:cNvPr id="28" name="Group 27">
            <a:extLst>
              <a:ext uri="{FF2B5EF4-FFF2-40B4-BE49-F238E27FC236}">
                <a16:creationId xmlns:a16="http://schemas.microsoft.com/office/drawing/2014/main" id="{5F5EBB5D-5DC6-44F9-AD2A-A74316377855}"/>
              </a:ext>
            </a:extLst>
          </p:cNvPr>
          <p:cNvGrpSpPr/>
          <p:nvPr/>
        </p:nvGrpSpPr>
        <p:grpSpPr>
          <a:xfrm>
            <a:off x="2098090" y="5349677"/>
            <a:ext cx="635854" cy="775579"/>
            <a:chOff x="2154238" y="2051050"/>
            <a:chExt cx="3344862" cy="4079876"/>
          </a:xfrm>
        </p:grpSpPr>
        <p:sp>
          <p:nvSpPr>
            <p:cNvPr id="29" name="Freeform 5">
              <a:extLst>
                <a:ext uri="{FF2B5EF4-FFF2-40B4-BE49-F238E27FC236}">
                  <a16:creationId xmlns:a16="http://schemas.microsoft.com/office/drawing/2014/main" id="{35F42085-8AF6-4050-9D3B-4E606BA8FA7E}"/>
                </a:ext>
              </a:extLst>
            </p:cNvPr>
            <p:cNvSpPr>
              <a:spLocks noEditPoints="1"/>
            </p:cNvSpPr>
            <p:nvPr/>
          </p:nvSpPr>
          <p:spPr bwMode="auto">
            <a:xfrm>
              <a:off x="2784475" y="2671763"/>
              <a:ext cx="2081212" cy="3459163"/>
            </a:xfrm>
            <a:custGeom>
              <a:avLst/>
              <a:gdLst>
                <a:gd name="T0" fmla="*/ 674 w 750"/>
                <a:gd name="T1" fmla="*/ 602 h 1237"/>
                <a:gd name="T2" fmla="*/ 750 w 750"/>
                <a:gd name="T3" fmla="*/ 376 h 1237"/>
                <a:gd name="T4" fmla="*/ 638 w 750"/>
                <a:gd name="T5" fmla="*/ 110 h 1237"/>
                <a:gd name="T6" fmla="*/ 370 w 750"/>
                <a:gd name="T7" fmla="*/ 2 h 1237"/>
                <a:gd name="T8" fmla="*/ 110 w 750"/>
                <a:gd name="T9" fmla="*/ 112 h 1237"/>
                <a:gd name="T10" fmla="*/ 1 w 750"/>
                <a:gd name="T11" fmla="*/ 373 h 1237"/>
                <a:gd name="T12" fmla="*/ 77 w 750"/>
                <a:gd name="T13" fmla="*/ 603 h 1237"/>
                <a:gd name="T14" fmla="*/ 205 w 750"/>
                <a:gd name="T15" fmla="*/ 976 h 1237"/>
                <a:gd name="T16" fmla="*/ 205 w 750"/>
                <a:gd name="T17" fmla="*/ 1120 h 1237"/>
                <a:gd name="T18" fmla="*/ 321 w 750"/>
                <a:gd name="T19" fmla="*/ 1237 h 1237"/>
                <a:gd name="T20" fmla="*/ 430 w 750"/>
                <a:gd name="T21" fmla="*/ 1237 h 1237"/>
                <a:gd name="T22" fmla="*/ 546 w 750"/>
                <a:gd name="T23" fmla="*/ 1120 h 1237"/>
                <a:gd name="T24" fmla="*/ 546 w 750"/>
                <a:gd name="T25" fmla="*/ 976 h 1237"/>
                <a:gd name="T26" fmla="*/ 674 w 750"/>
                <a:gd name="T27" fmla="*/ 602 h 1237"/>
                <a:gd name="T28" fmla="*/ 116 w 750"/>
                <a:gd name="T29" fmla="*/ 574 h 1237"/>
                <a:gd name="T30" fmla="*/ 49 w 750"/>
                <a:gd name="T31" fmla="*/ 373 h 1237"/>
                <a:gd name="T32" fmla="*/ 371 w 750"/>
                <a:gd name="T33" fmla="*/ 50 h 1237"/>
                <a:gd name="T34" fmla="*/ 605 w 750"/>
                <a:gd name="T35" fmla="*/ 144 h 1237"/>
                <a:gd name="T36" fmla="*/ 702 w 750"/>
                <a:gd name="T37" fmla="*/ 376 h 1237"/>
                <a:gd name="T38" fmla="*/ 636 w 750"/>
                <a:gd name="T39" fmla="*/ 573 h 1237"/>
                <a:gd name="T40" fmla="*/ 498 w 750"/>
                <a:gd name="T41" fmla="*/ 967 h 1237"/>
                <a:gd name="T42" fmla="*/ 253 w 750"/>
                <a:gd name="T43" fmla="*/ 967 h 1237"/>
                <a:gd name="T44" fmla="*/ 116 w 750"/>
                <a:gd name="T45" fmla="*/ 574 h 1237"/>
                <a:gd name="T46" fmla="*/ 253 w 750"/>
                <a:gd name="T47" fmla="*/ 1104 h 1237"/>
                <a:gd name="T48" fmla="*/ 253 w 750"/>
                <a:gd name="T49" fmla="*/ 1085 h 1237"/>
                <a:gd name="T50" fmla="*/ 498 w 750"/>
                <a:gd name="T51" fmla="*/ 1113 h 1237"/>
                <a:gd name="T52" fmla="*/ 498 w 750"/>
                <a:gd name="T53" fmla="*/ 1120 h 1237"/>
                <a:gd name="T54" fmla="*/ 497 w 750"/>
                <a:gd name="T55" fmla="*/ 1132 h 1237"/>
                <a:gd name="T56" fmla="*/ 253 w 750"/>
                <a:gd name="T57" fmla="*/ 1104 h 1237"/>
                <a:gd name="T58" fmla="*/ 253 w 750"/>
                <a:gd name="T59" fmla="*/ 1036 h 1237"/>
                <a:gd name="T60" fmla="*/ 253 w 750"/>
                <a:gd name="T61" fmla="*/ 1015 h 1237"/>
                <a:gd name="T62" fmla="*/ 498 w 750"/>
                <a:gd name="T63" fmla="*/ 1015 h 1237"/>
                <a:gd name="T64" fmla="*/ 498 w 750"/>
                <a:gd name="T65" fmla="*/ 1064 h 1237"/>
                <a:gd name="T66" fmla="*/ 253 w 750"/>
                <a:gd name="T67" fmla="*/ 1036 h 1237"/>
                <a:gd name="T68" fmla="*/ 321 w 750"/>
                <a:gd name="T69" fmla="*/ 1189 h 1237"/>
                <a:gd name="T70" fmla="*/ 262 w 750"/>
                <a:gd name="T71" fmla="*/ 1153 h 1237"/>
                <a:gd name="T72" fmla="*/ 468 w 750"/>
                <a:gd name="T73" fmla="*/ 1177 h 1237"/>
                <a:gd name="T74" fmla="*/ 430 w 750"/>
                <a:gd name="T75" fmla="*/ 1189 h 1237"/>
                <a:gd name="T76" fmla="*/ 321 w 750"/>
                <a:gd name="T77" fmla="*/ 1189 h 1237"/>
                <a:gd name="T78" fmla="*/ 321 w 750"/>
                <a:gd name="T79" fmla="*/ 1189 h 1237"/>
                <a:gd name="T80" fmla="*/ 321 w 750"/>
                <a:gd name="T81" fmla="*/ 1189 h 1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0" h="1237">
                  <a:moveTo>
                    <a:pt x="674" y="602"/>
                  </a:moveTo>
                  <a:cubicBezTo>
                    <a:pt x="724" y="537"/>
                    <a:pt x="750" y="459"/>
                    <a:pt x="750" y="376"/>
                  </a:cubicBezTo>
                  <a:cubicBezTo>
                    <a:pt x="750" y="275"/>
                    <a:pt x="710" y="180"/>
                    <a:pt x="638" y="110"/>
                  </a:cubicBezTo>
                  <a:cubicBezTo>
                    <a:pt x="566" y="39"/>
                    <a:pt x="471" y="0"/>
                    <a:pt x="370" y="2"/>
                  </a:cubicBezTo>
                  <a:cubicBezTo>
                    <a:pt x="272" y="3"/>
                    <a:pt x="180" y="42"/>
                    <a:pt x="110" y="112"/>
                  </a:cubicBezTo>
                  <a:cubicBezTo>
                    <a:pt x="41" y="182"/>
                    <a:pt x="2" y="275"/>
                    <a:pt x="1" y="373"/>
                  </a:cubicBezTo>
                  <a:cubicBezTo>
                    <a:pt x="0" y="457"/>
                    <a:pt x="27" y="536"/>
                    <a:pt x="77" y="603"/>
                  </a:cubicBezTo>
                  <a:cubicBezTo>
                    <a:pt x="160" y="711"/>
                    <a:pt x="205" y="843"/>
                    <a:pt x="205" y="976"/>
                  </a:cubicBezTo>
                  <a:cubicBezTo>
                    <a:pt x="205" y="1120"/>
                    <a:pt x="205" y="1120"/>
                    <a:pt x="205" y="1120"/>
                  </a:cubicBezTo>
                  <a:cubicBezTo>
                    <a:pt x="205" y="1185"/>
                    <a:pt x="257" y="1237"/>
                    <a:pt x="321" y="1237"/>
                  </a:cubicBezTo>
                  <a:cubicBezTo>
                    <a:pt x="430" y="1237"/>
                    <a:pt x="430" y="1237"/>
                    <a:pt x="430" y="1237"/>
                  </a:cubicBezTo>
                  <a:cubicBezTo>
                    <a:pt x="494" y="1237"/>
                    <a:pt x="546" y="1185"/>
                    <a:pt x="546" y="1120"/>
                  </a:cubicBezTo>
                  <a:cubicBezTo>
                    <a:pt x="546" y="976"/>
                    <a:pt x="546" y="976"/>
                    <a:pt x="546" y="976"/>
                  </a:cubicBezTo>
                  <a:cubicBezTo>
                    <a:pt x="546" y="842"/>
                    <a:pt x="590" y="713"/>
                    <a:pt x="674" y="602"/>
                  </a:cubicBezTo>
                  <a:close/>
                  <a:moveTo>
                    <a:pt x="116" y="574"/>
                  </a:moveTo>
                  <a:cubicBezTo>
                    <a:pt x="71" y="516"/>
                    <a:pt x="48" y="446"/>
                    <a:pt x="49" y="373"/>
                  </a:cubicBezTo>
                  <a:cubicBezTo>
                    <a:pt x="51" y="197"/>
                    <a:pt x="195" y="52"/>
                    <a:pt x="371" y="50"/>
                  </a:cubicBezTo>
                  <a:cubicBezTo>
                    <a:pt x="459" y="49"/>
                    <a:pt x="542" y="82"/>
                    <a:pt x="605" y="144"/>
                  </a:cubicBezTo>
                  <a:cubicBezTo>
                    <a:pt x="667" y="206"/>
                    <a:pt x="702" y="288"/>
                    <a:pt x="702" y="376"/>
                  </a:cubicBezTo>
                  <a:cubicBezTo>
                    <a:pt x="702" y="448"/>
                    <a:pt x="679" y="516"/>
                    <a:pt x="636" y="573"/>
                  </a:cubicBezTo>
                  <a:cubicBezTo>
                    <a:pt x="547" y="690"/>
                    <a:pt x="500" y="825"/>
                    <a:pt x="498" y="967"/>
                  </a:cubicBezTo>
                  <a:cubicBezTo>
                    <a:pt x="253" y="967"/>
                    <a:pt x="253" y="967"/>
                    <a:pt x="253" y="967"/>
                  </a:cubicBezTo>
                  <a:cubicBezTo>
                    <a:pt x="251" y="827"/>
                    <a:pt x="202" y="688"/>
                    <a:pt x="116" y="574"/>
                  </a:cubicBezTo>
                  <a:close/>
                  <a:moveTo>
                    <a:pt x="253" y="1104"/>
                  </a:moveTo>
                  <a:cubicBezTo>
                    <a:pt x="253" y="1085"/>
                    <a:pt x="253" y="1085"/>
                    <a:pt x="253" y="1085"/>
                  </a:cubicBezTo>
                  <a:cubicBezTo>
                    <a:pt x="498" y="1113"/>
                    <a:pt x="498" y="1113"/>
                    <a:pt x="498" y="1113"/>
                  </a:cubicBezTo>
                  <a:cubicBezTo>
                    <a:pt x="498" y="1120"/>
                    <a:pt x="498" y="1120"/>
                    <a:pt x="498" y="1120"/>
                  </a:cubicBezTo>
                  <a:cubicBezTo>
                    <a:pt x="498" y="1124"/>
                    <a:pt x="498" y="1128"/>
                    <a:pt x="497" y="1132"/>
                  </a:cubicBezTo>
                  <a:lnTo>
                    <a:pt x="253" y="1104"/>
                  </a:lnTo>
                  <a:close/>
                  <a:moveTo>
                    <a:pt x="253" y="1036"/>
                  </a:moveTo>
                  <a:cubicBezTo>
                    <a:pt x="253" y="1015"/>
                    <a:pt x="253" y="1015"/>
                    <a:pt x="253" y="1015"/>
                  </a:cubicBezTo>
                  <a:cubicBezTo>
                    <a:pt x="498" y="1015"/>
                    <a:pt x="498" y="1015"/>
                    <a:pt x="498" y="1015"/>
                  </a:cubicBezTo>
                  <a:cubicBezTo>
                    <a:pt x="498" y="1064"/>
                    <a:pt x="498" y="1064"/>
                    <a:pt x="498" y="1064"/>
                  </a:cubicBezTo>
                  <a:lnTo>
                    <a:pt x="253" y="1036"/>
                  </a:lnTo>
                  <a:close/>
                  <a:moveTo>
                    <a:pt x="321" y="1189"/>
                  </a:moveTo>
                  <a:cubicBezTo>
                    <a:pt x="296" y="1189"/>
                    <a:pt x="273" y="1174"/>
                    <a:pt x="262" y="1153"/>
                  </a:cubicBezTo>
                  <a:cubicBezTo>
                    <a:pt x="468" y="1177"/>
                    <a:pt x="468" y="1177"/>
                    <a:pt x="468" y="1177"/>
                  </a:cubicBezTo>
                  <a:cubicBezTo>
                    <a:pt x="457" y="1184"/>
                    <a:pt x="444" y="1189"/>
                    <a:pt x="430" y="1189"/>
                  </a:cubicBezTo>
                  <a:lnTo>
                    <a:pt x="321" y="1189"/>
                  </a:lnTo>
                  <a:close/>
                  <a:moveTo>
                    <a:pt x="321" y="1189"/>
                  </a:moveTo>
                  <a:cubicBezTo>
                    <a:pt x="321" y="1189"/>
                    <a:pt x="321" y="1189"/>
                    <a:pt x="321" y="11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30" name="Freeform 6">
              <a:extLst>
                <a:ext uri="{FF2B5EF4-FFF2-40B4-BE49-F238E27FC236}">
                  <a16:creationId xmlns:a16="http://schemas.microsoft.com/office/drawing/2014/main" id="{443C591B-8D5B-4264-B65F-CF13B4B7B080}"/>
                </a:ext>
              </a:extLst>
            </p:cNvPr>
            <p:cNvSpPr>
              <a:spLocks noEditPoints="1"/>
            </p:cNvSpPr>
            <p:nvPr/>
          </p:nvSpPr>
          <p:spPr bwMode="auto">
            <a:xfrm>
              <a:off x="3025775" y="3651250"/>
              <a:ext cx="147637" cy="250825"/>
            </a:xfrm>
            <a:custGeom>
              <a:avLst/>
              <a:gdLst>
                <a:gd name="T0" fmla="*/ 51 w 53"/>
                <a:gd name="T1" fmla="*/ 62 h 90"/>
                <a:gd name="T2" fmla="*/ 48 w 53"/>
                <a:gd name="T3" fmla="*/ 24 h 90"/>
                <a:gd name="T4" fmla="*/ 25 w 53"/>
                <a:gd name="T5" fmla="*/ 0 h 90"/>
                <a:gd name="T6" fmla="*/ 0 w 53"/>
                <a:gd name="T7" fmla="*/ 23 h 90"/>
                <a:gd name="T8" fmla="*/ 4 w 53"/>
                <a:gd name="T9" fmla="*/ 69 h 90"/>
                <a:gd name="T10" fmla="*/ 27 w 53"/>
                <a:gd name="T11" fmla="*/ 90 h 90"/>
                <a:gd name="T12" fmla="*/ 31 w 53"/>
                <a:gd name="T13" fmla="*/ 90 h 90"/>
                <a:gd name="T14" fmla="*/ 51 w 53"/>
                <a:gd name="T15" fmla="*/ 62 h 90"/>
                <a:gd name="T16" fmla="*/ 51 w 53"/>
                <a:gd name="T17" fmla="*/ 62 h 90"/>
                <a:gd name="T18" fmla="*/ 51 w 53"/>
                <a:gd name="T19" fmla="*/ 6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90">
                  <a:moveTo>
                    <a:pt x="51" y="62"/>
                  </a:moveTo>
                  <a:cubicBezTo>
                    <a:pt x="49" y="50"/>
                    <a:pt x="48" y="37"/>
                    <a:pt x="48" y="24"/>
                  </a:cubicBezTo>
                  <a:cubicBezTo>
                    <a:pt x="49" y="11"/>
                    <a:pt x="38" y="0"/>
                    <a:pt x="25" y="0"/>
                  </a:cubicBezTo>
                  <a:cubicBezTo>
                    <a:pt x="11" y="0"/>
                    <a:pt x="1" y="10"/>
                    <a:pt x="0" y="23"/>
                  </a:cubicBezTo>
                  <a:cubicBezTo>
                    <a:pt x="0" y="39"/>
                    <a:pt x="1" y="54"/>
                    <a:pt x="4" y="69"/>
                  </a:cubicBezTo>
                  <a:cubicBezTo>
                    <a:pt x="5" y="81"/>
                    <a:pt x="16" y="90"/>
                    <a:pt x="27" y="90"/>
                  </a:cubicBezTo>
                  <a:cubicBezTo>
                    <a:pt x="28" y="90"/>
                    <a:pt x="30" y="90"/>
                    <a:pt x="31" y="90"/>
                  </a:cubicBezTo>
                  <a:cubicBezTo>
                    <a:pt x="44" y="88"/>
                    <a:pt x="53" y="75"/>
                    <a:pt x="51" y="62"/>
                  </a:cubicBezTo>
                  <a:close/>
                  <a:moveTo>
                    <a:pt x="51" y="62"/>
                  </a:moveTo>
                  <a:cubicBezTo>
                    <a:pt x="51" y="62"/>
                    <a:pt x="51" y="62"/>
                    <a:pt x="51" y="62"/>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31" name="Freeform 7">
              <a:extLst>
                <a:ext uri="{FF2B5EF4-FFF2-40B4-BE49-F238E27FC236}">
                  <a16:creationId xmlns:a16="http://schemas.microsoft.com/office/drawing/2014/main" id="{CC4A8D96-F1A0-4ED0-9C5B-97006DD3F795}"/>
                </a:ext>
              </a:extLst>
            </p:cNvPr>
            <p:cNvSpPr>
              <a:spLocks noEditPoints="1"/>
            </p:cNvSpPr>
            <p:nvPr/>
          </p:nvSpPr>
          <p:spPr bwMode="auto">
            <a:xfrm>
              <a:off x="3098800" y="3986213"/>
              <a:ext cx="534987" cy="858838"/>
            </a:xfrm>
            <a:custGeom>
              <a:avLst/>
              <a:gdLst>
                <a:gd name="T0" fmla="*/ 166 w 193"/>
                <a:gd name="T1" fmla="*/ 307 h 307"/>
                <a:gd name="T2" fmla="*/ 174 w 193"/>
                <a:gd name="T3" fmla="*/ 306 h 307"/>
                <a:gd name="T4" fmla="*/ 189 w 193"/>
                <a:gd name="T5" fmla="*/ 275 h 307"/>
                <a:gd name="T6" fmla="*/ 71 w 193"/>
                <a:gd name="T7" fmla="*/ 51 h 307"/>
                <a:gd name="T8" fmla="*/ 49 w 193"/>
                <a:gd name="T9" fmla="*/ 16 h 307"/>
                <a:gd name="T10" fmla="*/ 16 w 193"/>
                <a:gd name="T11" fmla="*/ 6 h 307"/>
                <a:gd name="T12" fmla="*/ 6 w 193"/>
                <a:gd name="T13" fmla="*/ 38 h 307"/>
                <a:gd name="T14" fmla="*/ 33 w 193"/>
                <a:gd name="T15" fmla="*/ 80 h 307"/>
                <a:gd name="T16" fmla="*/ 143 w 193"/>
                <a:gd name="T17" fmla="*/ 290 h 307"/>
                <a:gd name="T18" fmla="*/ 166 w 193"/>
                <a:gd name="T19" fmla="*/ 307 h 307"/>
                <a:gd name="T20" fmla="*/ 166 w 193"/>
                <a:gd name="T21" fmla="*/ 307 h 307"/>
                <a:gd name="T22" fmla="*/ 166 w 193"/>
                <a:gd name="T23" fmla="*/ 307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307">
                  <a:moveTo>
                    <a:pt x="166" y="307"/>
                  </a:moveTo>
                  <a:cubicBezTo>
                    <a:pt x="169" y="307"/>
                    <a:pt x="171" y="306"/>
                    <a:pt x="174" y="306"/>
                  </a:cubicBezTo>
                  <a:cubicBezTo>
                    <a:pt x="186" y="301"/>
                    <a:pt x="193" y="288"/>
                    <a:pt x="189" y="275"/>
                  </a:cubicBezTo>
                  <a:cubicBezTo>
                    <a:pt x="162" y="194"/>
                    <a:pt x="123" y="119"/>
                    <a:pt x="71" y="51"/>
                  </a:cubicBezTo>
                  <a:cubicBezTo>
                    <a:pt x="63" y="40"/>
                    <a:pt x="55" y="28"/>
                    <a:pt x="49" y="16"/>
                  </a:cubicBezTo>
                  <a:cubicBezTo>
                    <a:pt x="43" y="4"/>
                    <a:pt x="28" y="0"/>
                    <a:pt x="16" y="6"/>
                  </a:cubicBezTo>
                  <a:cubicBezTo>
                    <a:pt x="5" y="12"/>
                    <a:pt x="0" y="26"/>
                    <a:pt x="6" y="38"/>
                  </a:cubicBezTo>
                  <a:cubicBezTo>
                    <a:pt x="14" y="53"/>
                    <a:pt x="23" y="67"/>
                    <a:pt x="33" y="80"/>
                  </a:cubicBezTo>
                  <a:cubicBezTo>
                    <a:pt x="81" y="144"/>
                    <a:pt x="119" y="215"/>
                    <a:pt x="143" y="290"/>
                  </a:cubicBezTo>
                  <a:cubicBezTo>
                    <a:pt x="147" y="300"/>
                    <a:pt x="156" y="307"/>
                    <a:pt x="166" y="307"/>
                  </a:cubicBezTo>
                  <a:close/>
                  <a:moveTo>
                    <a:pt x="166" y="307"/>
                  </a:moveTo>
                  <a:cubicBezTo>
                    <a:pt x="166" y="307"/>
                    <a:pt x="166" y="307"/>
                    <a:pt x="166" y="307"/>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39" name="Freeform 8">
              <a:extLst>
                <a:ext uri="{FF2B5EF4-FFF2-40B4-BE49-F238E27FC236}">
                  <a16:creationId xmlns:a16="http://schemas.microsoft.com/office/drawing/2014/main" id="{7A94C5E9-F411-4CA1-9390-90D7AFDBE615}"/>
                </a:ext>
              </a:extLst>
            </p:cNvPr>
            <p:cNvSpPr>
              <a:spLocks noEditPoints="1"/>
            </p:cNvSpPr>
            <p:nvPr/>
          </p:nvSpPr>
          <p:spPr bwMode="auto">
            <a:xfrm>
              <a:off x="4335463" y="3938588"/>
              <a:ext cx="239712" cy="296863"/>
            </a:xfrm>
            <a:custGeom>
              <a:avLst/>
              <a:gdLst>
                <a:gd name="T0" fmla="*/ 69 w 86"/>
                <a:gd name="T1" fmla="*/ 5 h 106"/>
                <a:gd name="T2" fmla="*/ 37 w 86"/>
                <a:gd name="T3" fmla="*/ 18 h 106"/>
                <a:gd name="T4" fmla="*/ 8 w 86"/>
                <a:gd name="T5" fmla="*/ 68 h 106"/>
                <a:gd name="T6" fmla="*/ 12 w 86"/>
                <a:gd name="T7" fmla="*/ 102 h 106"/>
                <a:gd name="T8" fmla="*/ 27 w 86"/>
                <a:gd name="T9" fmla="*/ 106 h 106"/>
                <a:gd name="T10" fmla="*/ 46 w 86"/>
                <a:gd name="T11" fmla="*/ 97 h 106"/>
                <a:gd name="T12" fmla="*/ 81 w 86"/>
                <a:gd name="T13" fmla="*/ 37 h 106"/>
                <a:gd name="T14" fmla="*/ 69 w 86"/>
                <a:gd name="T15" fmla="*/ 5 h 106"/>
                <a:gd name="T16" fmla="*/ 69 w 86"/>
                <a:gd name="T17" fmla="*/ 5 h 106"/>
                <a:gd name="T18" fmla="*/ 69 w 86"/>
                <a:gd name="T19" fmla="*/ 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106">
                  <a:moveTo>
                    <a:pt x="69" y="5"/>
                  </a:moveTo>
                  <a:cubicBezTo>
                    <a:pt x="56" y="0"/>
                    <a:pt x="42" y="6"/>
                    <a:pt x="37" y="18"/>
                  </a:cubicBezTo>
                  <a:cubicBezTo>
                    <a:pt x="29" y="36"/>
                    <a:pt x="20" y="52"/>
                    <a:pt x="8" y="68"/>
                  </a:cubicBezTo>
                  <a:cubicBezTo>
                    <a:pt x="0" y="79"/>
                    <a:pt x="2" y="94"/>
                    <a:pt x="12" y="102"/>
                  </a:cubicBezTo>
                  <a:cubicBezTo>
                    <a:pt x="17" y="105"/>
                    <a:pt x="22" y="106"/>
                    <a:pt x="27" y="106"/>
                  </a:cubicBezTo>
                  <a:cubicBezTo>
                    <a:pt x="34" y="106"/>
                    <a:pt x="41" y="103"/>
                    <a:pt x="46" y="97"/>
                  </a:cubicBezTo>
                  <a:cubicBezTo>
                    <a:pt x="60" y="78"/>
                    <a:pt x="72" y="58"/>
                    <a:pt x="81" y="37"/>
                  </a:cubicBezTo>
                  <a:cubicBezTo>
                    <a:pt x="86" y="25"/>
                    <a:pt x="81" y="11"/>
                    <a:pt x="69" y="5"/>
                  </a:cubicBezTo>
                  <a:close/>
                  <a:moveTo>
                    <a:pt x="69" y="5"/>
                  </a:moveTo>
                  <a:cubicBezTo>
                    <a:pt x="69" y="5"/>
                    <a:pt x="69" y="5"/>
                    <a:pt x="69" y="5"/>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7" name="Freeform 9">
              <a:extLst>
                <a:ext uri="{FF2B5EF4-FFF2-40B4-BE49-F238E27FC236}">
                  <a16:creationId xmlns:a16="http://schemas.microsoft.com/office/drawing/2014/main" id="{DCA6D15F-EC9E-4E02-8BC5-F75451D16C72}"/>
                </a:ext>
              </a:extLst>
            </p:cNvPr>
            <p:cNvSpPr>
              <a:spLocks noEditPoints="1"/>
            </p:cNvSpPr>
            <p:nvPr/>
          </p:nvSpPr>
          <p:spPr bwMode="auto">
            <a:xfrm>
              <a:off x="3759200" y="2917825"/>
              <a:ext cx="865187" cy="942975"/>
            </a:xfrm>
            <a:custGeom>
              <a:avLst/>
              <a:gdLst>
                <a:gd name="T0" fmla="*/ 24 w 312"/>
                <a:gd name="T1" fmla="*/ 48 h 337"/>
                <a:gd name="T2" fmla="*/ 264 w 312"/>
                <a:gd name="T3" fmla="*/ 288 h 337"/>
                <a:gd name="T4" fmla="*/ 263 w 312"/>
                <a:gd name="T5" fmla="*/ 311 h 337"/>
                <a:gd name="T6" fmla="*/ 285 w 312"/>
                <a:gd name="T7" fmla="*/ 337 h 337"/>
                <a:gd name="T8" fmla="*/ 287 w 312"/>
                <a:gd name="T9" fmla="*/ 337 h 337"/>
                <a:gd name="T10" fmla="*/ 311 w 312"/>
                <a:gd name="T11" fmla="*/ 315 h 337"/>
                <a:gd name="T12" fmla="*/ 312 w 312"/>
                <a:gd name="T13" fmla="*/ 288 h 337"/>
                <a:gd name="T14" fmla="*/ 24 w 312"/>
                <a:gd name="T15" fmla="*/ 0 h 337"/>
                <a:gd name="T16" fmla="*/ 0 w 312"/>
                <a:gd name="T17" fmla="*/ 24 h 337"/>
                <a:gd name="T18" fmla="*/ 24 w 312"/>
                <a:gd name="T19" fmla="*/ 48 h 337"/>
                <a:gd name="T20" fmla="*/ 24 w 312"/>
                <a:gd name="T21" fmla="*/ 48 h 337"/>
                <a:gd name="T22" fmla="*/ 24 w 312"/>
                <a:gd name="T23" fmla="*/ 48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2" h="337">
                  <a:moveTo>
                    <a:pt x="24" y="48"/>
                  </a:moveTo>
                  <a:cubicBezTo>
                    <a:pt x="157" y="48"/>
                    <a:pt x="264" y="156"/>
                    <a:pt x="264" y="288"/>
                  </a:cubicBezTo>
                  <a:cubicBezTo>
                    <a:pt x="264" y="296"/>
                    <a:pt x="264" y="303"/>
                    <a:pt x="263" y="311"/>
                  </a:cubicBezTo>
                  <a:cubicBezTo>
                    <a:pt x="262" y="324"/>
                    <a:pt x="272" y="336"/>
                    <a:pt x="285" y="337"/>
                  </a:cubicBezTo>
                  <a:cubicBezTo>
                    <a:pt x="286" y="337"/>
                    <a:pt x="287" y="337"/>
                    <a:pt x="287" y="337"/>
                  </a:cubicBezTo>
                  <a:cubicBezTo>
                    <a:pt x="300" y="337"/>
                    <a:pt x="310" y="328"/>
                    <a:pt x="311" y="315"/>
                  </a:cubicBezTo>
                  <a:cubicBezTo>
                    <a:pt x="312" y="306"/>
                    <a:pt x="312" y="297"/>
                    <a:pt x="312" y="288"/>
                  </a:cubicBezTo>
                  <a:cubicBezTo>
                    <a:pt x="312" y="129"/>
                    <a:pt x="183" y="0"/>
                    <a:pt x="24" y="0"/>
                  </a:cubicBezTo>
                  <a:cubicBezTo>
                    <a:pt x="11" y="0"/>
                    <a:pt x="0" y="11"/>
                    <a:pt x="0" y="24"/>
                  </a:cubicBezTo>
                  <a:cubicBezTo>
                    <a:pt x="0" y="37"/>
                    <a:pt x="11" y="48"/>
                    <a:pt x="24" y="48"/>
                  </a:cubicBezTo>
                  <a:close/>
                  <a:moveTo>
                    <a:pt x="24" y="48"/>
                  </a:moveTo>
                  <a:cubicBezTo>
                    <a:pt x="24" y="48"/>
                    <a:pt x="24" y="48"/>
                    <a:pt x="24"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8" name="Freeform 10">
              <a:extLst>
                <a:ext uri="{FF2B5EF4-FFF2-40B4-BE49-F238E27FC236}">
                  <a16:creationId xmlns:a16="http://schemas.microsoft.com/office/drawing/2014/main" id="{433F75D8-FBEC-44B4-85DE-8AD3AF7B0862}"/>
                </a:ext>
              </a:extLst>
            </p:cNvPr>
            <p:cNvSpPr>
              <a:spLocks noEditPoints="1"/>
            </p:cNvSpPr>
            <p:nvPr/>
          </p:nvSpPr>
          <p:spPr bwMode="auto">
            <a:xfrm>
              <a:off x="3759200" y="2051050"/>
              <a:ext cx="133350" cy="508000"/>
            </a:xfrm>
            <a:custGeom>
              <a:avLst/>
              <a:gdLst>
                <a:gd name="T0" fmla="*/ 24 w 48"/>
                <a:gd name="T1" fmla="*/ 182 h 182"/>
                <a:gd name="T2" fmla="*/ 48 w 48"/>
                <a:gd name="T3" fmla="*/ 158 h 182"/>
                <a:gd name="T4" fmla="*/ 48 w 48"/>
                <a:gd name="T5" fmla="*/ 24 h 182"/>
                <a:gd name="T6" fmla="*/ 24 w 48"/>
                <a:gd name="T7" fmla="*/ 0 h 182"/>
                <a:gd name="T8" fmla="*/ 0 w 48"/>
                <a:gd name="T9" fmla="*/ 24 h 182"/>
                <a:gd name="T10" fmla="*/ 0 w 48"/>
                <a:gd name="T11" fmla="*/ 158 h 182"/>
                <a:gd name="T12" fmla="*/ 24 w 48"/>
                <a:gd name="T13" fmla="*/ 182 h 182"/>
                <a:gd name="T14" fmla="*/ 24 w 48"/>
                <a:gd name="T15" fmla="*/ 182 h 182"/>
                <a:gd name="T16" fmla="*/ 24 w 48"/>
                <a:gd name="T17"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82">
                  <a:moveTo>
                    <a:pt x="24" y="182"/>
                  </a:moveTo>
                  <a:cubicBezTo>
                    <a:pt x="38" y="182"/>
                    <a:pt x="48" y="172"/>
                    <a:pt x="48" y="158"/>
                  </a:cubicBezTo>
                  <a:cubicBezTo>
                    <a:pt x="48" y="24"/>
                    <a:pt x="48" y="24"/>
                    <a:pt x="48" y="24"/>
                  </a:cubicBezTo>
                  <a:cubicBezTo>
                    <a:pt x="48" y="11"/>
                    <a:pt x="38" y="0"/>
                    <a:pt x="24" y="0"/>
                  </a:cubicBezTo>
                  <a:cubicBezTo>
                    <a:pt x="11" y="0"/>
                    <a:pt x="0" y="11"/>
                    <a:pt x="0" y="24"/>
                  </a:cubicBezTo>
                  <a:cubicBezTo>
                    <a:pt x="0" y="158"/>
                    <a:pt x="0" y="158"/>
                    <a:pt x="0" y="158"/>
                  </a:cubicBezTo>
                  <a:cubicBezTo>
                    <a:pt x="0" y="172"/>
                    <a:pt x="11" y="182"/>
                    <a:pt x="24" y="182"/>
                  </a:cubicBezTo>
                  <a:close/>
                  <a:moveTo>
                    <a:pt x="24" y="182"/>
                  </a:moveTo>
                  <a:cubicBezTo>
                    <a:pt x="24" y="182"/>
                    <a:pt x="24" y="182"/>
                    <a:pt x="24" y="182"/>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49" name="Freeform 11">
              <a:extLst>
                <a:ext uri="{FF2B5EF4-FFF2-40B4-BE49-F238E27FC236}">
                  <a16:creationId xmlns:a16="http://schemas.microsoft.com/office/drawing/2014/main" id="{B52E8636-4496-4756-B7FB-CFF841EC377D}"/>
                </a:ext>
              </a:extLst>
            </p:cNvPr>
            <p:cNvSpPr>
              <a:spLocks noEditPoints="1"/>
            </p:cNvSpPr>
            <p:nvPr/>
          </p:nvSpPr>
          <p:spPr bwMode="auto">
            <a:xfrm>
              <a:off x="2947988" y="2257425"/>
              <a:ext cx="338137" cy="469900"/>
            </a:xfrm>
            <a:custGeom>
              <a:avLst/>
              <a:gdLst>
                <a:gd name="T0" fmla="*/ 74 w 122"/>
                <a:gd name="T1" fmla="*/ 156 h 168"/>
                <a:gd name="T2" fmla="*/ 94 w 122"/>
                <a:gd name="T3" fmla="*/ 168 h 168"/>
                <a:gd name="T4" fmla="*/ 106 w 122"/>
                <a:gd name="T5" fmla="*/ 165 h 168"/>
                <a:gd name="T6" fmla="*/ 115 w 122"/>
                <a:gd name="T7" fmla="*/ 132 h 168"/>
                <a:gd name="T8" fmla="*/ 48 w 122"/>
                <a:gd name="T9" fmla="*/ 15 h 168"/>
                <a:gd name="T10" fmla="*/ 15 w 122"/>
                <a:gd name="T11" fmla="*/ 7 h 168"/>
                <a:gd name="T12" fmla="*/ 6 w 122"/>
                <a:gd name="T13" fmla="*/ 39 h 168"/>
                <a:gd name="T14" fmla="*/ 74 w 122"/>
                <a:gd name="T15" fmla="*/ 156 h 168"/>
                <a:gd name="T16" fmla="*/ 74 w 122"/>
                <a:gd name="T17" fmla="*/ 156 h 168"/>
                <a:gd name="T18" fmla="*/ 74 w 122"/>
                <a:gd name="T19" fmla="*/ 15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68">
                  <a:moveTo>
                    <a:pt x="74" y="156"/>
                  </a:moveTo>
                  <a:cubicBezTo>
                    <a:pt x="78" y="164"/>
                    <a:pt x="86" y="168"/>
                    <a:pt x="94" y="168"/>
                  </a:cubicBezTo>
                  <a:cubicBezTo>
                    <a:pt x="98" y="168"/>
                    <a:pt x="103" y="167"/>
                    <a:pt x="106" y="165"/>
                  </a:cubicBezTo>
                  <a:cubicBezTo>
                    <a:pt x="118" y="158"/>
                    <a:pt x="122" y="143"/>
                    <a:pt x="115" y="132"/>
                  </a:cubicBezTo>
                  <a:cubicBezTo>
                    <a:pt x="48" y="15"/>
                    <a:pt x="48" y="15"/>
                    <a:pt x="48" y="15"/>
                  </a:cubicBezTo>
                  <a:cubicBezTo>
                    <a:pt x="41" y="4"/>
                    <a:pt x="27" y="0"/>
                    <a:pt x="15" y="7"/>
                  </a:cubicBezTo>
                  <a:cubicBezTo>
                    <a:pt x="4" y="13"/>
                    <a:pt x="0" y="28"/>
                    <a:pt x="6" y="39"/>
                  </a:cubicBezTo>
                  <a:lnTo>
                    <a:pt x="74" y="156"/>
                  </a:lnTo>
                  <a:close/>
                  <a:moveTo>
                    <a:pt x="74" y="156"/>
                  </a:moveTo>
                  <a:cubicBezTo>
                    <a:pt x="74" y="156"/>
                    <a:pt x="74" y="156"/>
                    <a:pt x="74" y="156"/>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0" name="Freeform 12">
              <a:extLst>
                <a:ext uri="{FF2B5EF4-FFF2-40B4-BE49-F238E27FC236}">
                  <a16:creationId xmlns:a16="http://schemas.microsoft.com/office/drawing/2014/main" id="{7E2D4D31-7CBE-481C-8746-5B282692F243}"/>
                </a:ext>
              </a:extLst>
            </p:cNvPr>
            <p:cNvSpPr>
              <a:spLocks noEditPoints="1"/>
            </p:cNvSpPr>
            <p:nvPr/>
          </p:nvSpPr>
          <p:spPr bwMode="auto">
            <a:xfrm>
              <a:off x="4818063" y="4279900"/>
              <a:ext cx="474662" cy="333375"/>
            </a:xfrm>
            <a:custGeom>
              <a:avLst/>
              <a:gdLst>
                <a:gd name="T0" fmla="*/ 155 w 171"/>
                <a:gd name="T1" fmla="*/ 74 h 119"/>
                <a:gd name="T2" fmla="*/ 39 w 171"/>
                <a:gd name="T3" fmla="*/ 7 h 119"/>
                <a:gd name="T4" fmla="*/ 6 w 171"/>
                <a:gd name="T5" fmla="*/ 15 h 119"/>
                <a:gd name="T6" fmla="*/ 15 w 171"/>
                <a:gd name="T7" fmla="*/ 48 h 119"/>
                <a:gd name="T8" fmla="*/ 131 w 171"/>
                <a:gd name="T9" fmla="*/ 115 h 119"/>
                <a:gd name="T10" fmla="*/ 143 w 171"/>
                <a:gd name="T11" fmla="*/ 119 h 119"/>
                <a:gd name="T12" fmla="*/ 164 w 171"/>
                <a:gd name="T13" fmla="*/ 107 h 119"/>
                <a:gd name="T14" fmla="*/ 155 w 171"/>
                <a:gd name="T15" fmla="*/ 74 h 119"/>
                <a:gd name="T16" fmla="*/ 155 w 171"/>
                <a:gd name="T17" fmla="*/ 74 h 119"/>
                <a:gd name="T18" fmla="*/ 155 w 171"/>
                <a:gd name="T19" fmla="*/ 74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9">
                  <a:moveTo>
                    <a:pt x="155" y="74"/>
                  </a:moveTo>
                  <a:cubicBezTo>
                    <a:pt x="39" y="7"/>
                    <a:pt x="39" y="7"/>
                    <a:pt x="39" y="7"/>
                  </a:cubicBezTo>
                  <a:cubicBezTo>
                    <a:pt x="27" y="0"/>
                    <a:pt x="13" y="4"/>
                    <a:pt x="6" y="15"/>
                  </a:cubicBezTo>
                  <a:cubicBezTo>
                    <a:pt x="0" y="27"/>
                    <a:pt x="3" y="42"/>
                    <a:pt x="15" y="48"/>
                  </a:cubicBezTo>
                  <a:cubicBezTo>
                    <a:pt x="131" y="115"/>
                    <a:pt x="131" y="115"/>
                    <a:pt x="131" y="115"/>
                  </a:cubicBezTo>
                  <a:cubicBezTo>
                    <a:pt x="135" y="118"/>
                    <a:pt x="139" y="119"/>
                    <a:pt x="143" y="119"/>
                  </a:cubicBezTo>
                  <a:cubicBezTo>
                    <a:pt x="152" y="119"/>
                    <a:pt x="160" y="114"/>
                    <a:pt x="164" y="107"/>
                  </a:cubicBezTo>
                  <a:cubicBezTo>
                    <a:pt x="171" y="95"/>
                    <a:pt x="167" y="80"/>
                    <a:pt x="155" y="74"/>
                  </a:cubicBezTo>
                  <a:close/>
                  <a:moveTo>
                    <a:pt x="155" y="74"/>
                  </a:moveTo>
                  <a:cubicBezTo>
                    <a:pt x="155" y="74"/>
                    <a:pt x="155" y="74"/>
                    <a:pt x="155" y="74"/>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1" name="Freeform 13">
              <a:extLst>
                <a:ext uri="{FF2B5EF4-FFF2-40B4-BE49-F238E27FC236}">
                  <a16:creationId xmlns:a16="http://schemas.microsoft.com/office/drawing/2014/main" id="{664853FD-5AB2-4D42-A890-F644B02F7411}"/>
                </a:ext>
              </a:extLst>
            </p:cNvPr>
            <p:cNvSpPr>
              <a:spLocks noEditPoints="1"/>
            </p:cNvSpPr>
            <p:nvPr/>
          </p:nvSpPr>
          <p:spPr bwMode="auto">
            <a:xfrm>
              <a:off x="2360613" y="2851150"/>
              <a:ext cx="474662" cy="330200"/>
            </a:xfrm>
            <a:custGeom>
              <a:avLst/>
              <a:gdLst>
                <a:gd name="T0" fmla="*/ 15 w 171"/>
                <a:gd name="T1" fmla="*/ 48 h 118"/>
                <a:gd name="T2" fmla="*/ 132 w 171"/>
                <a:gd name="T3" fmla="*/ 115 h 118"/>
                <a:gd name="T4" fmla="*/ 144 w 171"/>
                <a:gd name="T5" fmla="*/ 118 h 118"/>
                <a:gd name="T6" fmla="*/ 165 w 171"/>
                <a:gd name="T7" fmla="*/ 106 h 118"/>
                <a:gd name="T8" fmla="*/ 156 w 171"/>
                <a:gd name="T9" fmla="*/ 74 h 118"/>
                <a:gd name="T10" fmla="*/ 39 w 171"/>
                <a:gd name="T11" fmla="*/ 6 h 118"/>
                <a:gd name="T12" fmla="*/ 7 w 171"/>
                <a:gd name="T13" fmla="*/ 15 h 118"/>
                <a:gd name="T14" fmla="*/ 15 w 171"/>
                <a:gd name="T15" fmla="*/ 48 h 118"/>
                <a:gd name="T16" fmla="*/ 15 w 171"/>
                <a:gd name="T17" fmla="*/ 48 h 118"/>
                <a:gd name="T18" fmla="*/ 15 w 171"/>
                <a:gd name="T19" fmla="*/ 4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8">
                  <a:moveTo>
                    <a:pt x="15" y="48"/>
                  </a:moveTo>
                  <a:cubicBezTo>
                    <a:pt x="132" y="115"/>
                    <a:pt x="132" y="115"/>
                    <a:pt x="132" y="115"/>
                  </a:cubicBezTo>
                  <a:cubicBezTo>
                    <a:pt x="136" y="117"/>
                    <a:pt x="140" y="118"/>
                    <a:pt x="144" y="118"/>
                  </a:cubicBezTo>
                  <a:cubicBezTo>
                    <a:pt x="152" y="118"/>
                    <a:pt x="160" y="114"/>
                    <a:pt x="165" y="106"/>
                  </a:cubicBezTo>
                  <a:cubicBezTo>
                    <a:pt x="171" y="95"/>
                    <a:pt x="167" y="80"/>
                    <a:pt x="156" y="74"/>
                  </a:cubicBezTo>
                  <a:cubicBezTo>
                    <a:pt x="39" y="6"/>
                    <a:pt x="39" y="6"/>
                    <a:pt x="39" y="6"/>
                  </a:cubicBezTo>
                  <a:cubicBezTo>
                    <a:pt x="28" y="0"/>
                    <a:pt x="13" y="4"/>
                    <a:pt x="7" y="15"/>
                  </a:cubicBezTo>
                  <a:cubicBezTo>
                    <a:pt x="0" y="27"/>
                    <a:pt x="4" y="41"/>
                    <a:pt x="15" y="48"/>
                  </a:cubicBezTo>
                  <a:close/>
                  <a:moveTo>
                    <a:pt x="15" y="48"/>
                  </a:moveTo>
                  <a:cubicBezTo>
                    <a:pt x="15" y="48"/>
                    <a:pt x="15" y="48"/>
                    <a:pt x="15" y="4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2" name="Freeform 14">
              <a:extLst>
                <a:ext uri="{FF2B5EF4-FFF2-40B4-BE49-F238E27FC236}">
                  <a16:creationId xmlns:a16="http://schemas.microsoft.com/office/drawing/2014/main" id="{DA79EB91-FA2D-4E5D-9E74-9EED09D7F6F7}"/>
                </a:ext>
              </a:extLst>
            </p:cNvPr>
            <p:cNvSpPr>
              <a:spLocks noEditPoints="1"/>
            </p:cNvSpPr>
            <p:nvPr/>
          </p:nvSpPr>
          <p:spPr bwMode="auto">
            <a:xfrm>
              <a:off x="4991100" y="3667125"/>
              <a:ext cx="508000" cy="134938"/>
            </a:xfrm>
            <a:custGeom>
              <a:avLst/>
              <a:gdLst>
                <a:gd name="T0" fmla="*/ 159 w 183"/>
                <a:gd name="T1" fmla="*/ 0 h 48"/>
                <a:gd name="T2" fmla="*/ 24 w 183"/>
                <a:gd name="T3" fmla="*/ 0 h 48"/>
                <a:gd name="T4" fmla="*/ 0 w 183"/>
                <a:gd name="T5" fmla="*/ 24 h 48"/>
                <a:gd name="T6" fmla="*/ 24 w 183"/>
                <a:gd name="T7" fmla="*/ 48 h 48"/>
                <a:gd name="T8" fmla="*/ 159 w 183"/>
                <a:gd name="T9" fmla="*/ 48 h 48"/>
                <a:gd name="T10" fmla="*/ 183 w 183"/>
                <a:gd name="T11" fmla="*/ 24 h 48"/>
                <a:gd name="T12" fmla="*/ 159 w 183"/>
                <a:gd name="T13" fmla="*/ 0 h 48"/>
                <a:gd name="T14" fmla="*/ 159 w 183"/>
                <a:gd name="T15" fmla="*/ 0 h 48"/>
                <a:gd name="T16" fmla="*/ 159 w 183"/>
                <a:gd name="T17"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48">
                  <a:moveTo>
                    <a:pt x="159" y="0"/>
                  </a:moveTo>
                  <a:cubicBezTo>
                    <a:pt x="24" y="0"/>
                    <a:pt x="24" y="0"/>
                    <a:pt x="24" y="0"/>
                  </a:cubicBezTo>
                  <a:cubicBezTo>
                    <a:pt x="11" y="0"/>
                    <a:pt x="0" y="11"/>
                    <a:pt x="0" y="24"/>
                  </a:cubicBezTo>
                  <a:cubicBezTo>
                    <a:pt x="0" y="38"/>
                    <a:pt x="11" y="48"/>
                    <a:pt x="24" y="48"/>
                  </a:cubicBezTo>
                  <a:cubicBezTo>
                    <a:pt x="159" y="48"/>
                    <a:pt x="159" y="48"/>
                    <a:pt x="159" y="48"/>
                  </a:cubicBezTo>
                  <a:cubicBezTo>
                    <a:pt x="172" y="48"/>
                    <a:pt x="183" y="38"/>
                    <a:pt x="183" y="24"/>
                  </a:cubicBezTo>
                  <a:cubicBezTo>
                    <a:pt x="183" y="11"/>
                    <a:pt x="172" y="0"/>
                    <a:pt x="159" y="0"/>
                  </a:cubicBezTo>
                  <a:close/>
                  <a:moveTo>
                    <a:pt x="159" y="0"/>
                  </a:moveTo>
                  <a:cubicBezTo>
                    <a:pt x="159" y="0"/>
                    <a:pt x="159" y="0"/>
                    <a:pt x="159" y="0"/>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3" name="Freeform 15">
              <a:extLst>
                <a:ext uri="{FF2B5EF4-FFF2-40B4-BE49-F238E27FC236}">
                  <a16:creationId xmlns:a16="http://schemas.microsoft.com/office/drawing/2014/main" id="{9B4E3A6F-0C40-4E20-9633-BB3E43455781}"/>
                </a:ext>
              </a:extLst>
            </p:cNvPr>
            <p:cNvSpPr>
              <a:spLocks noEditPoints="1"/>
            </p:cNvSpPr>
            <p:nvPr/>
          </p:nvSpPr>
          <p:spPr bwMode="auto">
            <a:xfrm>
              <a:off x="2154238" y="3667125"/>
              <a:ext cx="504825" cy="134938"/>
            </a:xfrm>
            <a:custGeom>
              <a:avLst/>
              <a:gdLst>
                <a:gd name="T0" fmla="*/ 182 w 182"/>
                <a:gd name="T1" fmla="*/ 24 h 48"/>
                <a:gd name="T2" fmla="*/ 158 w 182"/>
                <a:gd name="T3" fmla="*/ 0 h 48"/>
                <a:gd name="T4" fmla="*/ 24 w 182"/>
                <a:gd name="T5" fmla="*/ 0 h 48"/>
                <a:gd name="T6" fmla="*/ 0 w 182"/>
                <a:gd name="T7" fmla="*/ 24 h 48"/>
                <a:gd name="T8" fmla="*/ 24 w 182"/>
                <a:gd name="T9" fmla="*/ 48 h 48"/>
                <a:gd name="T10" fmla="*/ 158 w 182"/>
                <a:gd name="T11" fmla="*/ 48 h 48"/>
                <a:gd name="T12" fmla="*/ 182 w 182"/>
                <a:gd name="T13" fmla="*/ 24 h 48"/>
                <a:gd name="T14" fmla="*/ 182 w 182"/>
                <a:gd name="T15" fmla="*/ 24 h 48"/>
                <a:gd name="T16" fmla="*/ 182 w 182"/>
                <a:gd name="T17"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2" h="48">
                  <a:moveTo>
                    <a:pt x="182" y="24"/>
                  </a:moveTo>
                  <a:cubicBezTo>
                    <a:pt x="182" y="11"/>
                    <a:pt x="172" y="0"/>
                    <a:pt x="158" y="0"/>
                  </a:cubicBezTo>
                  <a:cubicBezTo>
                    <a:pt x="24" y="0"/>
                    <a:pt x="24" y="0"/>
                    <a:pt x="24" y="0"/>
                  </a:cubicBezTo>
                  <a:cubicBezTo>
                    <a:pt x="11" y="0"/>
                    <a:pt x="0" y="11"/>
                    <a:pt x="0" y="24"/>
                  </a:cubicBezTo>
                  <a:cubicBezTo>
                    <a:pt x="0" y="38"/>
                    <a:pt x="11" y="48"/>
                    <a:pt x="24" y="48"/>
                  </a:cubicBezTo>
                  <a:cubicBezTo>
                    <a:pt x="158" y="48"/>
                    <a:pt x="158" y="48"/>
                    <a:pt x="158" y="48"/>
                  </a:cubicBezTo>
                  <a:cubicBezTo>
                    <a:pt x="172" y="48"/>
                    <a:pt x="182" y="38"/>
                    <a:pt x="182" y="24"/>
                  </a:cubicBezTo>
                  <a:close/>
                  <a:moveTo>
                    <a:pt x="182" y="24"/>
                  </a:moveTo>
                  <a:cubicBezTo>
                    <a:pt x="182" y="24"/>
                    <a:pt x="182" y="24"/>
                    <a:pt x="182" y="24"/>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4" name="Freeform 16">
              <a:extLst>
                <a:ext uri="{FF2B5EF4-FFF2-40B4-BE49-F238E27FC236}">
                  <a16:creationId xmlns:a16="http://schemas.microsoft.com/office/drawing/2014/main" id="{6B228997-083F-4833-994B-674EBC806B65}"/>
                </a:ext>
              </a:extLst>
            </p:cNvPr>
            <p:cNvSpPr>
              <a:spLocks noEditPoints="1"/>
            </p:cNvSpPr>
            <p:nvPr/>
          </p:nvSpPr>
          <p:spPr bwMode="auto">
            <a:xfrm>
              <a:off x="4818063" y="2851150"/>
              <a:ext cx="474662" cy="330200"/>
            </a:xfrm>
            <a:custGeom>
              <a:avLst/>
              <a:gdLst>
                <a:gd name="T0" fmla="*/ 27 w 171"/>
                <a:gd name="T1" fmla="*/ 118 h 118"/>
                <a:gd name="T2" fmla="*/ 39 w 171"/>
                <a:gd name="T3" fmla="*/ 115 h 118"/>
                <a:gd name="T4" fmla="*/ 155 w 171"/>
                <a:gd name="T5" fmla="*/ 48 h 118"/>
                <a:gd name="T6" fmla="*/ 164 w 171"/>
                <a:gd name="T7" fmla="*/ 15 h 118"/>
                <a:gd name="T8" fmla="*/ 131 w 171"/>
                <a:gd name="T9" fmla="*/ 6 h 118"/>
                <a:gd name="T10" fmla="*/ 15 w 171"/>
                <a:gd name="T11" fmla="*/ 74 h 118"/>
                <a:gd name="T12" fmla="*/ 6 w 171"/>
                <a:gd name="T13" fmla="*/ 106 h 118"/>
                <a:gd name="T14" fmla="*/ 27 w 171"/>
                <a:gd name="T15" fmla="*/ 118 h 118"/>
                <a:gd name="T16" fmla="*/ 27 w 171"/>
                <a:gd name="T17" fmla="*/ 118 h 118"/>
                <a:gd name="T18" fmla="*/ 27 w 171"/>
                <a:gd name="T19"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8">
                  <a:moveTo>
                    <a:pt x="27" y="118"/>
                  </a:moveTo>
                  <a:cubicBezTo>
                    <a:pt x="31" y="118"/>
                    <a:pt x="35" y="117"/>
                    <a:pt x="39" y="115"/>
                  </a:cubicBezTo>
                  <a:cubicBezTo>
                    <a:pt x="155" y="48"/>
                    <a:pt x="155" y="48"/>
                    <a:pt x="155" y="48"/>
                  </a:cubicBezTo>
                  <a:cubicBezTo>
                    <a:pt x="167" y="41"/>
                    <a:pt x="171" y="27"/>
                    <a:pt x="164" y="15"/>
                  </a:cubicBezTo>
                  <a:cubicBezTo>
                    <a:pt x="157" y="4"/>
                    <a:pt x="143" y="0"/>
                    <a:pt x="131" y="6"/>
                  </a:cubicBezTo>
                  <a:cubicBezTo>
                    <a:pt x="15" y="74"/>
                    <a:pt x="15" y="74"/>
                    <a:pt x="15" y="74"/>
                  </a:cubicBezTo>
                  <a:cubicBezTo>
                    <a:pt x="3" y="80"/>
                    <a:pt x="0" y="95"/>
                    <a:pt x="6" y="106"/>
                  </a:cubicBezTo>
                  <a:cubicBezTo>
                    <a:pt x="11" y="114"/>
                    <a:pt x="19" y="118"/>
                    <a:pt x="27" y="118"/>
                  </a:cubicBezTo>
                  <a:close/>
                  <a:moveTo>
                    <a:pt x="27" y="118"/>
                  </a:moveTo>
                  <a:cubicBezTo>
                    <a:pt x="27" y="118"/>
                    <a:pt x="27" y="118"/>
                    <a:pt x="27" y="118"/>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5" name="Freeform 17">
              <a:extLst>
                <a:ext uri="{FF2B5EF4-FFF2-40B4-BE49-F238E27FC236}">
                  <a16:creationId xmlns:a16="http://schemas.microsoft.com/office/drawing/2014/main" id="{130BE2FE-36A7-4570-820E-244B0363333D}"/>
                </a:ext>
              </a:extLst>
            </p:cNvPr>
            <p:cNvSpPr>
              <a:spLocks noEditPoints="1"/>
            </p:cNvSpPr>
            <p:nvPr/>
          </p:nvSpPr>
          <p:spPr bwMode="auto">
            <a:xfrm>
              <a:off x="2360613" y="4279900"/>
              <a:ext cx="474662" cy="333375"/>
            </a:xfrm>
            <a:custGeom>
              <a:avLst/>
              <a:gdLst>
                <a:gd name="T0" fmla="*/ 132 w 171"/>
                <a:gd name="T1" fmla="*/ 7 h 119"/>
                <a:gd name="T2" fmla="*/ 15 w 171"/>
                <a:gd name="T3" fmla="*/ 74 h 119"/>
                <a:gd name="T4" fmla="*/ 7 w 171"/>
                <a:gd name="T5" fmla="*/ 107 h 119"/>
                <a:gd name="T6" fmla="*/ 28 w 171"/>
                <a:gd name="T7" fmla="*/ 119 h 119"/>
                <a:gd name="T8" fmla="*/ 39 w 171"/>
                <a:gd name="T9" fmla="*/ 115 h 119"/>
                <a:gd name="T10" fmla="*/ 156 w 171"/>
                <a:gd name="T11" fmla="*/ 48 h 119"/>
                <a:gd name="T12" fmla="*/ 165 w 171"/>
                <a:gd name="T13" fmla="*/ 15 h 119"/>
                <a:gd name="T14" fmla="*/ 132 w 171"/>
                <a:gd name="T15" fmla="*/ 7 h 119"/>
                <a:gd name="T16" fmla="*/ 132 w 171"/>
                <a:gd name="T17" fmla="*/ 7 h 119"/>
                <a:gd name="T18" fmla="*/ 132 w 171"/>
                <a:gd name="T19" fmla="*/ 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1" h="119">
                  <a:moveTo>
                    <a:pt x="132" y="7"/>
                  </a:moveTo>
                  <a:cubicBezTo>
                    <a:pt x="15" y="74"/>
                    <a:pt x="15" y="74"/>
                    <a:pt x="15" y="74"/>
                  </a:cubicBezTo>
                  <a:cubicBezTo>
                    <a:pt x="4" y="80"/>
                    <a:pt x="0" y="95"/>
                    <a:pt x="7" y="107"/>
                  </a:cubicBezTo>
                  <a:cubicBezTo>
                    <a:pt x="11" y="114"/>
                    <a:pt x="19" y="119"/>
                    <a:pt x="28" y="119"/>
                  </a:cubicBezTo>
                  <a:cubicBezTo>
                    <a:pt x="32" y="119"/>
                    <a:pt x="36" y="118"/>
                    <a:pt x="39" y="115"/>
                  </a:cubicBezTo>
                  <a:cubicBezTo>
                    <a:pt x="156" y="48"/>
                    <a:pt x="156" y="48"/>
                    <a:pt x="156" y="48"/>
                  </a:cubicBezTo>
                  <a:cubicBezTo>
                    <a:pt x="167" y="42"/>
                    <a:pt x="171" y="27"/>
                    <a:pt x="165" y="15"/>
                  </a:cubicBezTo>
                  <a:cubicBezTo>
                    <a:pt x="158" y="4"/>
                    <a:pt x="143" y="0"/>
                    <a:pt x="132" y="7"/>
                  </a:cubicBezTo>
                  <a:close/>
                  <a:moveTo>
                    <a:pt x="132" y="7"/>
                  </a:moveTo>
                  <a:cubicBezTo>
                    <a:pt x="132" y="7"/>
                    <a:pt x="132" y="7"/>
                    <a:pt x="132" y="7"/>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56" name="Freeform 18">
              <a:extLst>
                <a:ext uri="{FF2B5EF4-FFF2-40B4-BE49-F238E27FC236}">
                  <a16:creationId xmlns:a16="http://schemas.microsoft.com/office/drawing/2014/main" id="{C5F7F272-A9AA-4D5A-84D2-CF6D572E79EA}"/>
                </a:ext>
              </a:extLst>
            </p:cNvPr>
            <p:cNvSpPr>
              <a:spLocks noEditPoints="1"/>
            </p:cNvSpPr>
            <p:nvPr/>
          </p:nvSpPr>
          <p:spPr bwMode="auto">
            <a:xfrm>
              <a:off x="4367213" y="2257425"/>
              <a:ext cx="338137" cy="469900"/>
            </a:xfrm>
            <a:custGeom>
              <a:avLst/>
              <a:gdLst>
                <a:gd name="T0" fmla="*/ 15 w 122"/>
                <a:gd name="T1" fmla="*/ 165 h 168"/>
                <a:gd name="T2" fmla="*/ 27 w 122"/>
                <a:gd name="T3" fmla="*/ 168 h 168"/>
                <a:gd name="T4" fmla="*/ 48 w 122"/>
                <a:gd name="T5" fmla="*/ 156 h 168"/>
                <a:gd name="T6" fmla="*/ 115 w 122"/>
                <a:gd name="T7" fmla="*/ 39 h 168"/>
                <a:gd name="T8" fmla="*/ 107 w 122"/>
                <a:gd name="T9" fmla="*/ 7 h 168"/>
                <a:gd name="T10" fmla="*/ 74 w 122"/>
                <a:gd name="T11" fmla="*/ 15 h 168"/>
                <a:gd name="T12" fmla="*/ 7 w 122"/>
                <a:gd name="T13" fmla="*/ 132 h 168"/>
                <a:gd name="T14" fmla="*/ 15 w 122"/>
                <a:gd name="T15" fmla="*/ 165 h 168"/>
                <a:gd name="T16" fmla="*/ 15 w 122"/>
                <a:gd name="T17" fmla="*/ 165 h 168"/>
                <a:gd name="T18" fmla="*/ 15 w 122"/>
                <a:gd name="T19" fmla="*/ 165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68">
                  <a:moveTo>
                    <a:pt x="15" y="165"/>
                  </a:moveTo>
                  <a:cubicBezTo>
                    <a:pt x="19" y="167"/>
                    <a:pt x="23" y="168"/>
                    <a:pt x="27" y="168"/>
                  </a:cubicBezTo>
                  <a:cubicBezTo>
                    <a:pt x="36" y="168"/>
                    <a:pt x="44" y="164"/>
                    <a:pt x="48" y="156"/>
                  </a:cubicBezTo>
                  <a:cubicBezTo>
                    <a:pt x="115" y="39"/>
                    <a:pt x="115" y="39"/>
                    <a:pt x="115" y="39"/>
                  </a:cubicBezTo>
                  <a:cubicBezTo>
                    <a:pt x="122" y="28"/>
                    <a:pt x="118" y="13"/>
                    <a:pt x="107" y="7"/>
                  </a:cubicBezTo>
                  <a:cubicBezTo>
                    <a:pt x="95" y="0"/>
                    <a:pt x="80" y="4"/>
                    <a:pt x="74" y="15"/>
                  </a:cubicBezTo>
                  <a:cubicBezTo>
                    <a:pt x="7" y="132"/>
                    <a:pt x="7" y="132"/>
                    <a:pt x="7" y="132"/>
                  </a:cubicBezTo>
                  <a:cubicBezTo>
                    <a:pt x="0" y="143"/>
                    <a:pt x="4" y="158"/>
                    <a:pt x="15" y="165"/>
                  </a:cubicBezTo>
                  <a:close/>
                  <a:moveTo>
                    <a:pt x="15" y="165"/>
                  </a:moveTo>
                  <a:cubicBezTo>
                    <a:pt x="15" y="165"/>
                    <a:pt x="15" y="165"/>
                    <a:pt x="15" y="165"/>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grpSp>
        <p:nvGrpSpPr>
          <p:cNvPr id="61" name="Group 60">
            <a:extLst>
              <a:ext uri="{FF2B5EF4-FFF2-40B4-BE49-F238E27FC236}">
                <a16:creationId xmlns:a16="http://schemas.microsoft.com/office/drawing/2014/main" id="{84CF8D5E-5ED7-44EB-9DF6-3D326ABB857F}"/>
              </a:ext>
            </a:extLst>
          </p:cNvPr>
          <p:cNvGrpSpPr/>
          <p:nvPr/>
        </p:nvGrpSpPr>
        <p:grpSpPr>
          <a:xfrm>
            <a:off x="757039" y="5491450"/>
            <a:ext cx="584216" cy="584215"/>
            <a:chOff x="3187685" y="2367566"/>
            <a:chExt cx="2122867" cy="2122867"/>
          </a:xfrm>
        </p:grpSpPr>
        <p:sp>
          <p:nvSpPr>
            <p:cNvPr id="62" name="Oval 61">
              <a:extLst>
                <a:ext uri="{FF2B5EF4-FFF2-40B4-BE49-F238E27FC236}">
                  <a16:creationId xmlns:a16="http://schemas.microsoft.com/office/drawing/2014/main" id="{1E33BC74-F039-414C-AB84-4F76F6D3D77E}"/>
                </a:ext>
              </a:extLst>
            </p:cNvPr>
            <p:cNvSpPr/>
            <p:nvPr/>
          </p:nvSpPr>
          <p:spPr>
            <a:xfrm>
              <a:off x="3187685" y="2367566"/>
              <a:ext cx="2122867" cy="2122867"/>
            </a:xfrm>
            <a:prstGeom prst="ellipse">
              <a:avLst/>
            </a:prstGeom>
            <a:noFill/>
            <a:ln w="476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FF"/>
                  </a:solidFill>
                  <a:effectLst/>
                  <a:uLnTx/>
                  <a:uFillTx/>
                  <a:latin typeface="Open Sans" panose="020B0606030504020204"/>
                </a:rPr>
                <a:t> </a:t>
              </a:r>
            </a:p>
          </p:txBody>
        </p:sp>
        <p:sp>
          <p:nvSpPr>
            <p:cNvPr id="63" name="Rectangle: Rounded Corners 62">
              <a:extLst>
                <a:ext uri="{FF2B5EF4-FFF2-40B4-BE49-F238E27FC236}">
                  <a16:creationId xmlns:a16="http://schemas.microsoft.com/office/drawing/2014/main" id="{F31A6504-7018-4456-8A5D-7A7CFA630D90}"/>
                </a:ext>
              </a:extLst>
            </p:cNvPr>
            <p:cNvSpPr/>
            <p:nvPr/>
          </p:nvSpPr>
          <p:spPr>
            <a:xfrm rot="2700000">
              <a:off x="4125005" y="3606989"/>
              <a:ext cx="566564" cy="152423"/>
            </a:xfrm>
            <a:prstGeom prst="roundRect">
              <a:avLst>
                <a:gd name="adj" fmla="val 4579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sp>
          <p:nvSpPr>
            <p:cNvPr id="64" name="Rectangle: Rounded Corners 63">
              <a:extLst>
                <a:ext uri="{FF2B5EF4-FFF2-40B4-BE49-F238E27FC236}">
                  <a16:creationId xmlns:a16="http://schemas.microsoft.com/office/drawing/2014/main" id="{21540D8A-BF22-4BBD-87F4-DEA079C558C3}"/>
                </a:ext>
              </a:extLst>
            </p:cNvPr>
            <p:cNvSpPr/>
            <p:nvPr/>
          </p:nvSpPr>
          <p:spPr>
            <a:xfrm rot="5400000">
              <a:off x="3717108" y="2977775"/>
              <a:ext cx="1080404" cy="149292"/>
            </a:xfrm>
            <a:prstGeom prst="roundRect">
              <a:avLst>
                <a:gd name="adj" fmla="val 45798"/>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Open Sans" panose="020B0606030504020204"/>
              </a:endParaRPr>
            </a:p>
          </p:txBody>
        </p:sp>
      </p:grpSp>
      <p:sp>
        <p:nvSpPr>
          <p:cNvPr id="65" name="Freeform 22">
            <a:extLst>
              <a:ext uri="{FF2B5EF4-FFF2-40B4-BE49-F238E27FC236}">
                <a16:creationId xmlns:a16="http://schemas.microsoft.com/office/drawing/2014/main" id="{A4731D50-888F-4521-9112-40AEEF1E702F}"/>
              </a:ext>
            </a:extLst>
          </p:cNvPr>
          <p:cNvSpPr>
            <a:spLocks noEditPoints="1"/>
          </p:cNvSpPr>
          <p:nvPr/>
        </p:nvSpPr>
        <p:spPr bwMode="auto">
          <a:xfrm>
            <a:off x="6898347" y="5349677"/>
            <a:ext cx="647075" cy="658383"/>
          </a:xfrm>
          <a:custGeom>
            <a:avLst/>
            <a:gdLst>
              <a:gd name="T0" fmla="*/ 1061 w 1061"/>
              <a:gd name="T1" fmla="*/ 499 h 1071"/>
              <a:gd name="T2" fmla="*/ 1009 w 1061"/>
              <a:gd name="T3" fmla="*/ 499 h 1071"/>
              <a:gd name="T4" fmla="*/ 1009 w 1061"/>
              <a:gd name="T5" fmla="*/ 262 h 1071"/>
              <a:gd name="T6" fmla="*/ 907 w 1061"/>
              <a:gd name="T7" fmla="*/ 160 h 1071"/>
              <a:gd name="T8" fmla="*/ 837 w 1061"/>
              <a:gd name="T9" fmla="*/ 160 h 1071"/>
              <a:gd name="T10" fmla="*/ 766 w 1061"/>
              <a:gd name="T11" fmla="*/ 31 h 1071"/>
              <a:gd name="T12" fmla="*/ 712 w 1061"/>
              <a:gd name="T13" fmla="*/ 0 h 1071"/>
              <a:gd name="T14" fmla="*/ 682 w 1061"/>
              <a:gd name="T15" fmla="*/ 8 h 1071"/>
              <a:gd name="T16" fmla="*/ 408 w 1061"/>
              <a:gd name="T17" fmla="*/ 160 h 1071"/>
              <a:gd name="T18" fmla="*/ 103 w 1061"/>
              <a:gd name="T19" fmla="*/ 160 h 1071"/>
              <a:gd name="T20" fmla="*/ 0 w 1061"/>
              <a:gd name="T21" fmla="*/ 262 h 1071"/>
              <a:gd name="T22" fmla="*/ 0 w 1061"/>
              <a:gd name="T23" fmla="*/ 969 h 1071"/>
              <a:gd name="T24" fmla="*/ 103 w 1061"/>
              <a:gd name="T25" fmla="*/ 1071 h 1071"/>
              <a:gd name="T26" fmla="*/ 907 w 1061"/>
              <a:gd name="T27" fmla="*/ 1071 h 1071"/>
              <a:gd name="T28" fmla="*/ 1009 w 1061"/>
              <a:gd name="T29" fmla="*/ 969 h 1071"/>
              <a:gd name="T30" fmla="*/ 1009 w 1061"/>
              <a:gd name="T31" fmla="*/ 761 h 1071"/>
              <a:gd name="T32" fmla="*/ 1061 w 1061"/>
              <a:gd name="T33" fmla="*/ 761 h 1071"/>
              <a:gd name="T34" fmla="*/ 1061 w 1061"/>
              <a:gd name="T35" fmla="*/ 499 h 1071"/>
              <a:gd name="T36" fmla="*/ 907 w 1061"/>
              <a:gd name="T37" fmla="*/ 201 h 1071"/>
              <a:gd name="T38" fmla="*/ 968 w 1061"/>
              <a:gd name="T39" fmla="*/ 256 h 1071"/>
              <a:gd name="T40" fmla="*/ 890 w 1061"/>
              <a:gd name="T41" fmla="*/ 256 h 1071"/>
              <a:gd name="T42" fmla="*/ 860 w 1061"/>
              <a:gd name="T43" fmla="*/ 201 h 1071"/>
              <a:gd name="T44" fmla="*/ 907 w 1061"/>
              <a:gd name="T45" fmla="*/ 201 h 1071"/>
              <a:gd name="T46" fmla="*/ 702 w 1061"/>
              <a:gd name="T47" fmla="*/ 43 h 1071"/>
              <a:gd name="T48" fmla="*/ 730 w 1061"/>
              <a:gd name="T49" fmla="*/ 51 h 1071"/>
              <a:gd name="T50" fmla="*/ 843 w 1061"/>
              <a:gd name="T51" fmla="*/ 256 h 1071"/>
              <a:gd name="T52" fmla="*/ 320 w 1061"/>
              <a:gd name="T53" fmla="*/ 256 h 1071"/>
              <a:gd name="T54" fmla="*/ 702 w 1061"/>
              <a:gd name="T55" fmla="*/ 43 h 1071"/>
              <a:gd name="T56" fmla="*/ 968 w 1061"/>
              <a:gd name="T57" fmla="*/ 969 h 1071"/>
              <a:gd name="T58" fmla="*/ 907 w 1061"/>
              <a:gd name="T59" fmla="*/ 1030 h 1071"/>
              <a:gd name="T60" fmla="*/ 103 w 1061"/>
              <a:gd name="T61" fmla="*/ 1030 h 1071"/>
              <a:gd name="T62" fmla="*/ 41 w 1061"/>
              <a:gd name="T63" fmla="*/ 969 h 1071"/>
              <a:gd name="T64" fmla="*/ 41 w 1061"/>
              <a:gd name="T65" fmla="*/ 262 h 1071"/>
              <a:gd name="T66" fmla="*/ 103 w 1061"/>
              <a:gd name="T67" fmla="*/ 201 h 1071"/>
              <a:gd name="T68" fmla="*/ 334 w 1061"/>
              <a:gd name="T69" fmla="*/ 201 h 1071"/>
              <a:gd name="T70" fmla="*/ 236 w 1061"/>
              <a:gd name="T71" fmla="*/ 256 h 1071"/>
              <a:gd name="T72" fmla="*/ 116 w 1061"/>
              <a:gd name="T73" fmla="*/ 256 h 1071"/>
              <a:gd name="T74" fmla="*/ 95 w 1061"/>
              <a:gd name="T75" fmla="*/ 276 h 1071"/>
              <a:gd name="T76" fmla="*/ 116 w 1061"/>
              <a:gd name="T77" fmla="*/ 297 h 1071"/>
              <a:gd name="T78" fmla="*/ 968 w 1061"/>
              <a:gd name="T79" fmla="*/ 297 h 1071"/>
              <a:gd name="T80" fmla="*/ 968 w 1061"/>
              <a:gd name="T81" fmla="*/ 499 h 1071"/>
              <a:gd name="T82" fmla="*/ 818 w 1061"/>
              <a:gd name="T83" fmla="*/ 499 h 1071"/>
              <a:gd name="T84" fmla="*/ 691 w 1061"/>
              <a:gd name="T85" fmla="*/ 626 h 1071"/>
              <a:gd name="T86" fmla="*/ 691 w 1061"/>
              <a:gd name="T87" fmla="*/ 635 h 1071"/>
              <a:gd name="T88" fmla="*/ 818 w 1061"/>
              <a:gd name="T89" fmla="*/ 761 h 1071"/>
              <a:gd name="T90" fmla="*/ 968 w 1061"/>
              <a:gd name="T91" fmla="*/ 761 h 1071"/>
              <a:gd name="T92" fmla="*/ 968 w 1061"/>
              <a:gd name="T93" fmla="*/ 969 h 1071"/>
              <a:gd name="T94" fmla="*/ 1020 w 1061"/>
              <a:gd name="T95" fmla="*/ 720 h 1071"/>
              <a:gd name="T96" fmla="*/ 818 w 1061"/>
              <a:gd name="T97" fmla="*/ 720 h 1071"/>
              <a:gd name="T98" fmla="*/ 732 w 1061"/>
              <a:gd name="T99" fmla="*/ 634 h 1071"/>
              <a:gd name="T100" fmla="*/ 732 w 1061"/>
              <a:gd name="T101" fmla="*/ 626 h 1071"/>
              <a:gd name="T102" fmla="*/ 818 w 1061"/>
              <a:gd name="T103" fmla="*/ 540 h 1071"/>
              <a:gd name="T104" fmla="*/ 1020 w 1061"/>
              <a:gd name="T105" fmla="*/ 540 h 1071"/>
              <a:gd name="T106" fmla="*/ 1020 w 1061"/>
              <a:gd name="T107" fmla="*/ 720 h 1071"/>
              <a:gd name="T108" fmla="*/ 881 w 1061"/>
              <a:gd name="T109" fmla="*/ 632 h 1071"/>
              <a:gd name="T110" fmla="*/ 835 w 1061"/>
              <a:gd name="T111" fmla="*/ 677 h 1071"/>
              <a:gd name="T112" fmla="*/ 790 w 1061"/>
              <a:gd name="T113" fmla="*/ 632 h 1071"/>
              <a:gd name="T114" fmla="*/ 835 w 1061"/>
              <a:gd name="T115" fmla="*/ 586 h 1071"/>
              <a:gd name="T116" fmla="*/ 881 w 1061"/>
              <a:gd name="T117" fmla="*/ 632 h 1071"/>
              <a:gd name="T118" fmla="*/ 881 w 1061"/>
              <a:gd name="T119" fmla="*/ 632 h 1071"/>
              <a:gd name="T120" fmla="*/ 881 w 1061"/>
              <a:gd name="T121" fmla="*/ 632 h 10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61" h="1071">
                <a:moveTo>
                  <a:pt x="1061" y="499"/>
                </a:moveTo>
                <a:cubicBezTo>
                  <a:pt x="1009" y="499"/>
                  <a:pt x="1009" y="499"/>
                  <a:pt x="1009" y="499"/>
                </a:cubicBezTo>
                <a:cubicBezTo>
                  <a:pt x="1009" y="262"/>
                  <a:pt x="1009" y="262"/>
                  <a:pt x="1009" y="262"/>
                </a:cubicBezTo>
                <a:cubicBezTo>
                  <a:pt x="1009" y="206"/>
                  <a:pt x="963" y="160"/>
                  <a:pt x="907" y="160"/>
                </a:cubicBezTo>
                <a:cubicBezTo>
                  <a:pt x="837" y="160"/>
                  <a:pt x="837" y="160"/>
                  <a:pt x="837" y="160"/>
                </a:cubicBezTo>
                <a:cubicBezTo>
                  <a:pt x="766" y="31"/>
                  <a:pt x="766" y="31"/>
                  <a:pt x="766" y="31"/>
                </a:cubicBezTo>
                <a:cubicBezTo>
                  <a:pt x="755" y="12"/>
                  <a:pt x="734" y="0"/>
                  <a:pt x="712" y="0"/>
                </a:cubicBezTo>
                <a:cubicBezTo>
                  <a:pt x="701" y="0"/>
                  <a:pt x="691" y="2"/>
                  <a:pt x="682" y="8"/>
                </a:cubicBezTo>
                <a:cubicBezTo>
                  <a:pt x="408" y="160"/>
                  <a:pt x="408" y="160"/>
                  <a:pt x="408" y="160"/>
                </a:cubicBezTo>
                <a:cubicBezTo>
                  <a:pt x="103" y="160"/>
                  <a:pt x="103" y="160"/>
                  <a:pt x="103" y="160"/>
                </a:cubicBezTo>
                <a:cubicBezTo>
                  <a:pt x="46" y="160"/>
                  <a:pt x="0" y="206"/>
                  <a:pt x="0" y="262"/>
                </a:cubicBezTo>
                <a:cubicBezTo>
                  <a:pt x="0" y="969"/>
                  <a:pt x="0" y="969"/>
                  <a:pt x="0" y="969"/>
                </a:cubicBezTo>
                <a:cubicBezTo>
                  <a:pt x="0" y="1025"/>
                  <a:pt x="46" y="1071"/>
                  <a:pt x="103" y="1071"/>
                </a:cubicBezTo>
                <a:cubicBezTo>
                  <a:pt x="907" y="1071"/>
                  <a:pt x="907" y="1071"/>
                  <a:pt x="907" y="1071"/>
                </a:cubicBezTo>
                <a:cubicBezTo>
                  <a:pt x="963" y="1071"/>
                  <a:pt x="1009" y="1025"/>
                  <a:pt x="1009" y="969"/>
                </a:cubicBezTo>
                <a:cubicBezTo>
                  <a:pt x="1009" y="761"/>
                  <a:pt x="1009" y="761"/>
                  <a:pt x="1009" y="761"/>
                </a:cubicBezTo>
                <a:cubicBezTo>
                  <a:pt x="1061" y="761"/>
                  <a:pt x="1061" y="761"/>
                  <a:pt x="1061" y="761"/>
                </a:cubicBezTo>
                <a:lnTo>
                  <a:pt x="1061" y="499"/>
                </a:lnTo>
                <a:close/>
                <a:moveTo>
                  <a:pt x="907" y="201"/>
                </a:moveTo>
                <a:cubicBezTo>
                  <a:pt x="938" y="201"/>
                  <a:pt x="964" y="225"/>
                  <a:pt x="968" y="256"/>
                </a:cubicBezTo>
                <a:cubicBezTo>
                  <a:pt x="890" y="256"/>
                  <a:pt x="890" y="256"/>
                  <a:pt x="890" y="256"/>
                </a:cubicBezTo>
                <a:cubicBezTo>
                  <a:pt x="860" y="201"/>
                  <a:pt x="860" y="201"/>
                  <a:pt x="860" y="201"/>
                </a:cubicBezTo>
                <a:lnTo>
                  <a:pt x="907" y="201"/>
                </a:lnTo>
                <a:close/>
                <a:moveTo>
                  <a:pt x="702" y="43"/>
                </a:moveTo>
                <a:cubicBezTo>
                  <a:pt x="711" y="38"/>
                  <a:pt x="724" y="42"/>
                  <a:pt x="730" y="51"/>
                </a:cubicBezTo>
                <a:cubicBezTo>
                  <a:pt x="843" y="256"/>
                  <a:pt x="843" y="256"/>
                  <a:pt x="843" y="256"/>
                </a:cubicBezTo>
                <a:cubicBezTo>
                  <a:pt x="320" y="256"/>
                  <a:pt x="320" y="256"/>
                  <a:pt x="320" y="256"/>
                </a:cubicBezTo>
                <a:lnTo>
                  <a:pt x="702" y="43"/>
                </a:lnTo>
                <a:close/>
                <a:moveTo>
                  <a:pt x="968" y="969"/>
                </a:moveTo>
                <a:cubicBezTo>
                  <a:pt x="968" y="1003"/>
                  <a:pt x="941" y="1030"/>
                  <a:pt x="907" y="1030"/>
                </a:cubicBezTo>
                <a:cubicBezTo>
                  <a:pt x="103" y="1030"/>
                  <a:pt x="103" y="1030"/>
                  <a:pt x="103" y="1030"/>
                </a:cubicBezTo>
                <a:cubicBezTo>
                  <a:pt x="69" y="1030"/>
                  <a:pt x="41" y="1003"/>
                  <a:pt x="41" y="969"/>
                </a:cubicBezTo>
                <a:cubicBezTo>
                  <a:pt x="41" y="262"/>
                  <a:pt x="41" y="262"/>
                  <a:pt x="41" y="262"/>
                </a:cubicBezTo>
                <a:cubicBezTo>
                  <a:pt x="41" y="228"/>
                  <a:pt x="69" y="201"/>
                  <a:pt x="103" y="201"/>
                </a:cubicBezTo>
                <a:cubicBezTo>
                  <a:pt x="334" y="201"/>
                  <a:pt x="334" y="201"/>
                  <a:pt x="334" y="201"/>
                </a:cubicBezTo>
                <a:cubicBezTo>
                  <a:pt x="236" y="256"/>
                  <a:pt x="236" y="256"/>
                  <a:pt x="236" y="256"/>
                </a:cubicBezTo>
                <a:cubicBezTo>
                  <a:pt x="116" y="256"/>
                  <a:pt x="116" y="256"/>
                  <a:pt x="116" y="256"/>
                </a:cubicBezTo>
                <a:cubicBezTo>
                  <a:pt x="104" y="256"/>
                  <a:pt x="95" y="265"/>
                  <a:pt x="95" y="276"/>
                </a:cubicBezTo>
                <a:cubicBezTo>
                  <a:pt x="95" y="288"/>
                  <a:pt x="104" y="297"/>
                  <a:pt x="116" y="297"/>
                </a:cubicBezTo>
                <a:cubicBezTo>
                  <a:pt x="968" y="297"/>
                  <a:pt x="968" y="297"/>
                  <a:pt x="968" y="297"/>
                </a:cubicBezTo>
                <a:cubicBezTo>
                  <a:pt x="968" y="499"/>
                  <a:pt x="968" y="499"/>
                  <a:pt x="968" y="499"/>
                </a:cubicBezTo>
                <a:cubicBezTo>
                  <a:pt x="818" y="499"/>
                  <a:pt x="818" y="499"/>
                  <a:pt x="818" y="499"/>
                </a:cubicBezTo>
                <a:cubicBezTo>
                  <a:pt x="748" y="499"/>
                  <a:pt x="691" y="556"/>
                  <a:pt x="691" y="626"/>
                </a:cubicBezTo>
                <a:cubicBezTo>
                  <a:pt x="691" y="635"/>
                  <a:pt x="691" y="635"/>
                  <a:pt x="691" y="635"/>
                </a:cubicBezTo>
                <a:cubicBezTo>
                  <a:pt x="691" y="704"/>
                  <a:pt x="748" y="761"/>
                  <a:pt x="818" y="761"/>
                </a:cubicBezTo>
                <a:cubicBezTo>
                  <a:pt x="968" y="761"/>
                  <a:pt x="968" y="761"/>
                  <a:pt x="968" y="761"/>
                </a:cubicBezTo>
                <a:lnTo>
                  <a:pt x="968" y="969"/>
                </a:lnTo>
                <a:close/>
                <a:moveTo>
                  <a:pt x="1020" y="720"/>
                </a:moveTo>
                <a:cubicBezTo>
                  <a:pt x="818" y="720"/>
                  <a:pt x="818" y="720"/>
                  <a:pt x="818" y="720"/>
                </a:cubicBezTo>
                <a:cubicBezTo>
                  <a:pt x="771" y="720"/>
                  <a:pt x="732" y="682"/>
                  <a:pt x="732" y="634"/>
                </a:cubicBezTo>
                <a:cubicBezTo>
                  <a:pt x="732" y="626"/>
                  <a:pt x="732" y="626"/>
                  <a:pt x="732" y="626"/>
                </a:cubicBezTo>
                <a:cubicBezTo>
                  <a:pt x="732" y="578"/>
                  <a:pt x="771" y="540"/>
                  <a:pt x="818" y="540"/>
                </a:cubicBezTo>
                <a:cubicBezTo>
                  <a:pt x="1020" y="540"/>
                  <a:pt x="1020" y="540"/>
                  <a:pt x="1020" y="540"/>
                </a:cubicBezTo>
                <a:lnTo>
                  <a:pt x="1020" y="720"/>
                </a:lnTo>
                <a:close/>
                <a:moveTo>
                  <a:pt x="881" y="632"/>
                </a:moveTo>
                <a:cubicBezTo>
                  <a:pt x="881" y="657"/>
                  <a:pt x="861" y="677"/>
                  <a:pt x="835" y="677"/>
                </a:cubicBezTo>
                <a:cubicBezTo>
                  <a:pt x="810" y="677"/>
                  <a:pt x="790" y="657"/>
                  <a:pt x="790" y="632"/>
                </a:cubicBezTo>
                <a:cubicBezTo>
                  <a:pt x="790" y="607"/>
                  <a:pt x="810" y="586"/>
                  <a:pt x="835" y="586"/>
                </a:cubicBezTo>
                <a:cubicBezTo>
                  <a:pt x="861" y="586"/>
                  <a:pt x="881" y="607"/>
                  <a:pt x="881" y="632"/>
                </a:cubicBezTo>
                <a:close/>
                <a:moveTo>
                  <a:pt x="881" y="632"/>
                </a:moveTo>
                <a:cubicBezTo>
                  <a:pt x="881" y="632"/>
                  <a:pt x="881" y="632"/>
                  <a:pt x="881" y="632"/>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nvGrpSpPr>
          <p:cNvPr id="66" name="Group 65">
            <a:extLst>
              <a:ext uri="{FF2B5EF4-FFF2-40B4-BE49-F238E27FC236}">
                <a16:creationId xmlns:a16="http://schemas.microsoft.com/office/drawing/2014/main" id="{33E5BD47-D6ED-4A21-BDC0-90BA5D81A5BD}"/>
              </a:ext>
            </a:extLst>
          </p:cNvPr>
          <p:cNvGrpSpPr/>
          <p:nvPr/>
        </p:nvGrpSpPr>
        <p:grpSpPr>
          <a:xfrm>
            <a:off x="3962038" y="5463741"/>
            <a:ext cx="705144" cy="704637"/>
            <a:chOff x="4986338" y="2357438"/>
            <a:chExt cx="2206625" cy="2205038"/>
          </a:xfrm>
        </p:grpSpPr>
        <p:sp>
          <p:nvSpPr>
            <p:cNvPr id="67" name="Freeform 27">
              <a:extLst>
                <a:ext uri="{FF2B5EF4-FFF2-40B4-BE49-F238E27FC236}">
                  <a16:creationId xmlns:a16="http://schemas.microsoft.com/office/drawing/2014/main" id="{1BA7F01B-2BC2-4E3C-9CDE-B7DA662C848C}"/>
                </a:ext>
              </a:extLst>
            </p:cNvPr>
            <p:cNvSpPr>
              <a:spLocks noEditPoints="1"/>
            </p:cNvSpPr>
            <p:nvPr/>
          </p:nvSpPr>
          <p:spPr bwMode="auto">
            <a:xfrm>
              <a:off x="4986338" y="2357438"/>
              <a:ext cx="2206625" cy="2205038"/>
            </a:xfrm>
            <a:custGeom>
              <a:avLst/>
              <a:gdLst>
                <a:gd name="T0" fmla="*/ 33 w 715"/>
                <a:gd name="T1" fmla="*/ 138 h 709"/>
                <a:gd name="T2" fmla="*/ 0 w 715"/>
                <a:gd name="T3" fmla="*/ 137 h 709"/>
                <a:gd name="T4" fmla="*/ 0 w 715"/>
                <a:gd name="T5" fmla="*/ 0 h 709"/>
                <a:gd name="T6" fmla="*/ 715 w 715"/>
                <a:gd name="T7" fmla="*/ 0 h 709"/>
                <a:gd name="T8" fmla="*/ 715 w 715"/>
                <a:gd name="T9" fmla="*/ 136 h 709"/>
                <a:gd name="T10" fmla="*/ 686 w 715"/>
                <a:gd name="T11" fmla="*/ 139 h 709"/>
                <a:gd name="T12" fmla="*/ 686 w 715"/>
                <a:gd name="T13" fmla="*/ 589 h 709"/>
                <a:gd name="T14" fmla="*/ 434 w 715"/>
                <a:gd name="T15" fmla="*/ 589 h 709"/>
                <a:gd name="T16" fmla="*/ 432 w 715"/>
                <a:gd name="T17" fmla="*/ 594 h 709"/>
                <a:gd name="T18" fmla="*/ 486 w 715"/>
                <a:gd name="T19" fmla="*/ 648 h 709"/>
                <a:gd name="T20" fmla="*/ 492 w 715"/>
                <a:gd name="T21" fmla="*/ 695 h 709"/>
                <a:gd name="T22" fmla="*/ 445 w 715"/>
                <a:gd name="T23" fmla="*/ 689 h 709"/>
                <a:gd name="T24" fmla="*/ 358 w 715"/>
                <a:gd name="T25" fmla="*/ 602 h 709"/>
                <a:gd name="T26" fmla="*/ 277 w 715"/>
                <a:gd name="T27" fmla="*/ 683 h 709"/>
                <a:gd name="T28" fmla="*/ 264 w 715"/>
                <a:gd name="T29" fmla="*/ 696 h 709"/>
                <a:gd name="T30" fmla="*/ 224 w 715"/>
                <a:gd name="T31" fmla="*/ 696 h 709"/>
                <a:gd name="T32" fmla="*/ 223 w 715"/>
                <a:gd name="T33" fmla="*/ 655 h 709"/>
                <a:gd name="T34" fmla="*/ 270 w 715"/>
                <a:gd name="T35" fmla="*/ 608 h 709"/>
                <a:gd name="T36" fmla="*/ 286 w 715"/>
                <a:gd name="T37" fmla="*/ 590 h 709"/>
                <a:gd name="T38" fmla="*/ 33 w 715"/>
                <a:gd name="T39" fmla="*/ 590 h 709"/>
                <a:gd name="T40" fmla="*/ 33 w 715"/>
                <a:gd name="T41" fmla="*/ 138 h 709"/>
                <a:gd name="T42" fmla="*/ 93 w 715"/>
                <a:gd name="T43" fmla="*/ 138 h 709"/>
                <a:gd name="T44" fmla="*/ 93 w 715"/>
                <a:gd name="T45" fmla="*/ 531 h 709"/>
                <a:gd name="T46" fmla="*/ 626 w 715"/>
                <a:gd name="T47" fmla="*/ 531 h 709"/>
                <a:gd name="T48" fmla="*/ 626 w 715"/>
                <a:gd name="T49" fmla="*/ 138 h 709"/>
                <a:gd name="T50" fmla="*/ 93 w 715"/>
                <a:gd name="T51" fmla="*/ 138 h 709"/>
                <a:gd name="T52" fmla="*/ 658 w 715"/>
                <a:gd name="T53" fmla="*/ 58 h 709"/>
                <a:gd name="T54" fmla="*/ 59 w 715"/>
                <a:gd name="T55" fmla="*/ 58 h 709"/>
                <a:gd name="T56" fmla="*/ 59 w 715"/>
                <a:gd name="T57" fmla="*/ 107 h 709"/>
                <a:gd name="T58" fmla="*/ 658 w 715"/>
                <a:gd name="T59" fmla="*/ 107 h 709"/>
                <a:gd name="T60" fmla="*/ 658 w 715"/>
                <a:gd name="T61" fmla="*/ 5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15" h="709">
                  <a:moveTo>
                    <a:pt x="33" y="138"/>
                  </a:moveTo>
                  <a:cubicBezTo>
                    <a:pt x="20" y="138"/>
                    <a:pt x="11" y="137"/>
                    <a:pt x="0" y="137"/>
                  </a:cubicBezTo>
                  <a:cubicBezTo>
                    <a:pt x="0" y="91"/>
                    <a:pt x="0" y="46"/>
                    <a:pt x="0" y="0"/>
                  </a:cubicBezTo>
                  <a:cubicBezTo>
                    <a:pt x="238" y="0"/>
                    <a:pt x="476" y="0"/>
                    <a:pt x="715" y="0"/>
                  </a:cubicBezTo>
                  <a:cubicBezTo>
                    <a:pt x="715" y="45"/>
                    <a:pt x="715" y="90"/>
                    <a:pt x="715" y="136"/>
                  </a:cubicBezTo>
                  <a:cubicBezTo>
                    <a:pt x="706" y="137"/>
                    <a:pt x="697" y="138"/>
                    <a:pt x="686" y="139"/>
                  </a:cubicBezTo>
                  <a:cubicBezTo>
                    <a:pt x="686" y="289"/>
                    <a:pt x="686" y="438"/>
                    <a:pt x="686" y="589"/>
                  </a:cubicBezTo>
                  <a:cubicBezTo>
                    <a:pt x="601" y="589"/>
                    <a:pt x="518" y="589"/>
                    <a:pt x="434" y="589"/>
                  </a:cubicBezTo>
                  <a:cubicBezTo>
                    <a:pt x="433" y="591"/>
                    <a:pt x="433" y="593"/>
                    <a:pt x="432" y="594"/>
                  </a:cubicBezTo>
                  <a:cubicBezTo>
                    <a:pt x="450" y="612"/>
                    <a:pt x="468" y="630"/>
                    <a:pt x="486" y="648"/>
                  </a:cubicBezTo>
                  <a:cubicBezTo>
                    <a:pt x="503" y="665"/>
                    <a:pt x="505" y="683"/>
                    <a:pt x="492" y="695"/>
                  </a:cubicBezTo>
                  <a:cubicBezTo>
                    <a:pt x="479" y="709"/>
                    <a:pt x="463" y="707"/>
                    <a:pt x="445" y="689"/>
                  </a:cubicBezTo>
                  <a:cubicBezTo>
                    <a:pt x="417" y="661"/>
                    <a:pt x="388" y="632"/>
                    <a:pt x="358" y="602"/>
                  </a:cubicBezTo>
                  <a:cubicBezTo>
                    <a:pt x="330" y="630"/>
                    <a:pt x="303" y="656"/>
                    <a:pt x="277" y="683"/>
                  </a:cubicBezTo>
                  <a:cubicBezTo>
                    <a:pt x="273" y="688"/>
                    <a:pt x="268" y="692"/>
                    <a:pt x="264" y="696"/>
                  </a:cubicBezTo>
                  <a:cubicBezTo>
                    <a:pt x="251" y="707"/>
                    <a:pt x="237" y="707"/>
                    <a:pt x="224" y="696"/>
                  </a:cubicBezTo>
                  <a:cubicBezTo>
                    <a:pt x="212" y="685"/>
                    <a:pt x="211" y="668"/>
                    <a:pt x="223" y="655"/>
                  </a:cubicBezTo>
                  <a:cubicBezTo>
                    <a:pt x="238" y="639"/>
                    <a:pt x="254" y="623"/>
                    <a:pt x="270" y="608"/>
                  </a:cubicBezTo>
                  <a:cubicBezTo>
                    <a:pt x="274" y="603"/>
                    <a:pt x="279" y="598"/>
                    <a:pt x="286" y="590"/>
                  </a:cubicBezTo>
                  <a:cubicBezTo>
                    <a:pt x="200" y="590"/>
                    <a:pt x="117" y="590"/>
                    <a:pt x="33" y="590"/>
                  </a:cubicBezTo>
                  <a:cubicBezTo>
                    <a:pt x="33" y="438"/>
                    <a:pt x="33" y="289"/>
                    <a:pt x="33" y="138"/>
                  </a:cubicBezTo>
                  <a:close/>
                  <a:moveTo>
                    <a:pt x="93" y="138"/>
                  </a:moveTo>
                  <a:cubicBezTo>
                    <a:pt x="93" y="270"/>
                    <a:pt x="93" y="401"/>
                    <a:pt x="93" y="531"/>
                  </a:cubicBezTo>
                  <a:cubicBezTo>
                    <a:pt x="271" y="531"/>
                    <a:pt x="448" y="531"/>
                    <a:pt x="626" y="531"/>
                  </a:cubicBezTo>
                  <a:cubicBezTo>
                    <a:pt x="626" y="400"/>
                    <a:pt x="626" y="270"/>
                    <a:pt x="626" y="138"/>
                  </a:cubicBezTo>
                  <a:cubicBezTo>
                    <a:pt x="448" y="138"/>
                    <a:pt x="271" y="138"/>
                    <a:pt x="93" y="138"/>
                  </a:cubicBezTo>
                  <a:close/>
                  <a:moveTo>
                    <a:pt x="658" y="58"/>
                  </a:moveTo>
                  <a:cubicBezTo>
                    <a:pt x="457" y="58"/>
                    <a:pt x="258" y="58"/>
                    <a:pt x="59" y="58"/>
                  </a:cubicBezTo>
                  <a:cubicBezTo>
                    <a:pt x="59" y="75"/>
                    <a:pt x="59" y="91"/>
                    <a:pt x="59" y="107"/>
                  </a:cubicBezTo>
                  <a:cubicBezTo>
                    <a:pt x="259" y="107"/>
                    <a:pt x="459" y="107"/>
                    <a:pt x="658" y="107"/>
                  </a:cubicBezTo>
                  <a:cubicBezTo>
                    <a:pt x="658" y="90"/>
                    <a:pt x="658" y="75"/>
                    <a:pt x="658" y="5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68" name="Freeform 30">
              <a:extLst>
                <a:ext uri="{FF2B5EF4-FFF2-40B4-BE49-F238E27FC236}">
                  <a16:creationId xmlns:a16="http://schemas.microsoft.com/office/drawing/2014/main" id="{54B54B67-D175-4757-952C-8480BE82711F}"/>
                </a:ext>
              </a:extLst>
            </p:cNvPr>
            <p:cNvSpPr>
              <a:spLocks/>
            </p:cNvSpPr>
            <p:nvPr/>
          </p:nvSpPr>
          <p:spPr bwMode="auto">
            <a:xfrm>
              <a:off x="5621338" y="2882901"/>
              <a:ext cx="842963" cy="998538"/>
            </a:xfrm>
            <a:custGeom>
              <a:avLst/>
              <a:gdLst>
                <a:gd name="T0" fmla="*/ 198 w 273"/>
                <a:gd name="T1" fmla="*/ 103 h 321"/>
                <a:gd name="T2" fmla="*/ 156 w 273"/>
                <a:gd name="T3" fmla="*/ 101 h 321"/>
                <a:gd name="T4" fmla="*/ 215 w 273"/>
                <a:gd name="T5" fmla="*/ 0 h 321"/>
                <a:gd name="T6" fmla="*/ 273 w 273"/>
                <a:gd name="T7" fmla="*/ 102 h 321"/>
                <a:gd name="T8" fmla="*/ 228 w 273"/>
                <a:gd name="T9" fmla="*/ 102 h 321"/>
                <a:gd name="T10" fmla="*/ 5 w 273"/>
                <a:gd name="T11" fmla="*/ 321 h 321"/>
                <a:gd name="T12" fmla="*/ 0 w 273"/>
                <a:gd name="T13" fmla="*/ 292 h 321"/>
                <a:gd name="T14" fmla="*/ 198 w 273"/>
                <a:gd name="T15" fmla="*/ 103 h 3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3" h="321">
                  <a:moveTo>
                    <a:pt x="198" y="103"/>
                  </a:moveTo>
                  <a:cubicBezTo>
                    <a:pt x="183" y="102"/>
                    <a:pt x="172" y="102"/>
                    <a:pt x="156" y="101"/>
                  </a:cubicBezTo>
                  <a:cubicBezTo>
                    <a:pt x="176" y="66"/>
                    <a:pt x="194" y="34"/>
                    <a:pt x="215" y="0"/>
                  </a:cubicBezTo>
                  <a:cubicBezTo>
                    <a:pt x="234" y="35"/>
                    <a:pt x="253" y="67"/>
                    <a:pt x="273" y="102"/>
                  </a:cubicBezTo>
                  <a:cubicBezTo>
                    <a:pt x="255" y="102"/>
                    <a:pt x="242" y="102"/>
                    <a:pt x="228" y="102"/>
                  </a:cubicBezTo>
                  <a:cubicBezTo>
                    <a:pt x="201" y="223"/>
                    <a:pt x="128" y="296"/>
                    <a:pt x="5" y="321"/>
                  </a:cubicBezTo>
                  <a:cubicBezTo>
                    <a:pt x="3" y="310"/>
                    <a:pt x="2" y="302"/>
                    <a:pt x="0" y="292"/>
                  </a:cubicBezTo>
                  <a:cubicBezTo>
                    <a:pt x="106" y="271"/>
                    <a:pt x="172" y="209"/>
                    <a:pt x="198" y="10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69" name="Freeform 31">
              <a:extLst>
                <a:ext uri="{FF2B5EF4-FFF2-40B4-BE49-F238E27FC236}">
                  <a16:creationId xmlns:a16="http://schemas.microsoft.com/office/drawing/2014/main" id="{2F207D94-3E6C-43A3-8490-8CF8731432CD}"/>
                </a:ext>
              </a:extLst>
            </p:cNvPr>
            <p:cNvSpPr>
              <a:spLocks noEditPoints="1"/>
            </p:cNvSpPr>
            <p:nvPr/>
          </p:nvSpPr>
          <p:spPr bwMode="auto">
            <a:xfrm>
              <a:off x="6273801" y="3548063"/>
              <a:ext cx="379413" cy="387350"/>
            </a:xfrm>
            <a:custGeom>
              <a:avLst/>
              <a:gdLst>
                <a:gd name="T0" fmla="*/ 123 w 123"/>
                <a:gd name="T1" fmla="*/ 62 h 124"/>
                <a:gd name="T2" fmla="*/ 61 w 123"/>
                <a:gd name="T3" fmla="*/ 124 h 124"/>
                <a:gd name="T4" fmla="*/ 0 w 123"/>
                <a:gd name="T5" fmla="*/ 62 h 124"/>
                <a:gd name="T6" fmla="*/ 62 w 123"/>
                <a:gd name="T7" fmla="*/ 1 h 124"/>
                <a:gd name="T8" fmla="*/ 123 w 123"/>
                <a:gd name="T9" fmla="*/ 62 h 124"/>
                <a:gd name="T10" fmla="*/ 94 w 123"/>
                <a:gd name="T11" fmla="*/ 62 h 124"/>
                <a:gd name="T12" fmla="*/ 61 w 123"/>
                <a:gd name="T13" fmla="*/ 29 h 124"/>
                <a:gd name="T14" fmla="*/ 30 w 123"/>
                <a:gd name="T15" fmla="*/ 62 h 124"/>
                <a:gd name="T16" fmla="*/ 60 w 123"/>
                <a:gd name="T17" fmla="*/ 94 h 124"/>
                <a:gd name="T18" fmla="*/ 94 w 123"/>
                <a:gd name="T19" fmla="*/ 6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4">
                  <a:moveTo>
                    <a:pt x="123" y="62"/>
                  </a:moveTo>
                  <a:cubicBezTo>
                    <a:pt x="123" y="96"/>
                    <a:pt x="94" y="124"/>
                    <a:pt x="61" y="124"/>
                  </a:cubicBezTo>
                  <a:cubicBezTo>
                    <a:pt x="27" y="123"/>
                    <a:pt x="0" y="95"/>
                    <a:pt x="0" y="62"/>
                  </a:cubicBezTo>
                  <a:cubicBezTo>
                    <a:pt x="0" y="27"/>
                    <a:pt x="28" y="0"/>
                    <a:pt x="62" y="1"/>
                  </a:cubicBezTo>
                  <a:cubicBezTo>
                    <a:pt x="96" y="1"/>
                    <a:pt x="123" y="28"/>
                    <a:pt x="123" y="62"/>
                  </a:cubicBezTo>
                  <a:close/>
                  <a:moveTo>
                    <a:pt x="94" y="62"/>
                  </a:moveTo>
                  <a:cubicBezTo>
                    <a:pt x="94" y="44"/>
                    <a:pt x="78" y="29"/>
                    <a:pt x="61" y="29"/>
                  </a:cubicBezTo>
                  <a:cubicBezTo>
                    <a:pt x="43" y="30"/>
                    <a:pt x="30" y="44"/>
                    <a:pt x="30" y="62"/>
                  </a:cubicBezTo>
                  <a:cubicBezTo>
                    <a:pt x="29" y="79"/>
                    <a:pt x="43" y="93"/>
                    <a:pt x="60" y="94"/>
                  </a:cubicBezTo>
                  <a:cubicBezTo>
                    <a:pt x="79" y="94"/>
                    <a:pt x="94" y="80"/>
                    <a:pt x="94" y="6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0" name="Freeform 32">
              <a:extLst>
                <a:ext uri="{FF2B5EF4-FFF2-40B4-BE49-F238E27FC236}">
                  <a16:creationId xmlns:a16="http://schemas.microsoft.com/office/drawing/2014/main" id="{98D79B57-470E-4387-980C-CB1E414A506D}"/>
                </a:ext>
              </a:extLst>
            </p:cNvPr>
            <p:cNvSpPr>
              <a:spLocks/>
            </p:cNvSpPr>
            <p:nvPr/>
          </p:nvSpPr>
          <p:spPr bwMode="auto">
            <a:xfrm>
              <a:off x="5591176" y="3109913"/>
              <a:ext cx="300038" cy="311150"/>
            </a:xfrm>
            <a:custGeom>
              <a:avLst/>
              <a:gdLst>
                <a:gd name="T0" fmla="*/ 27 w 97"/>
                <a:gd name="T1" fmla="*/ 50 h 100"/>
                <a:gd name="T2" fmla="*/ 13 w 97"/>
                <a:gd name="T3" fmla="*/ 35 h 100"/>
                <a:gd name="T4" fmla="*/ 0 w 97"/>
                <a:gd name="T5" fmla="*/ 21 h 100"/>
                <a:gd name="T6" fmla="*/ 21 w 97"/>
                <a:gd name="T7" fmla="*/ 3 h 100"/>
                <a:gd name="T8" fmla="*/ 49 w 97"/>
                <a:gd name="T9" fmla="*/ 28 h 100"/>
                <a:gd name="T10" fmla="*/ 78 w 97"/>
                <a:gd name="T11" fmla="*/ 0 h 100"/>
                <a:gd name="T12" fmla="*/ 97 w 97"/>
                <a:gd name="T13" fmla="*/ 21 h 100"/>
                <a:gd name="T14" fmla="*/ 70 w 97"/>
                <a:gd name="T15" fmla="*/ 50 h 100"/>
                <a:gd name="T16" fmla="*/ 97 w 97"/>
                <a:gd name="T17" fmla="*/ 78 h 100"/>
                <a:gd name="T18" fmla="*/ 76 w 97"/>
                <a:gd name="T19" fmla="*/ 97 h 100"/>
                <a:gd name="T20" fmla="*/ 48 w 97"/>
                <a:gd name="T21" fmla="*/ 71 h 100"/>
                <a:gd name="T22" fmla="*/ 18 w 97"/>
                <a:gd name="T23" fmla="*/ 100 h 100"/>
                <a:gd name="T24" fmla="*/ 2 w 97"/>
                <a:gd name="T25" fmla="*/ 77 h 100"/>
                <a:gd name="T26" fmla="*/ 27 w 97"/>
                <a:gd name="T27" fmla="*/ 5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100">
                  <a:moveTo>
                    <a:pt x="27" y="50"/>
                  </a:moveTo>
                  <a:cubicBezTo>
                    <a:pt x="22" y="44"/>
                    <a:pt x="17" y="39"/>
                    <a:pt x="13" y="35"/>
                  </a:cubicBezTo>
                  <a:cubicBezTo>
                    <a:pt x="9" y="30"/>
                    <a:pt x="5" y="26"/>
                    <a:pt x="0" y="21"/>
                  </a:cubicBezTo>
                  <a:cubicBezTo>
                    <a:pt x="7" y="15"/>
                    <a:pt x="13" y="10"/>
                    <a:pt x="21" y="3"/>
                  </a:cubicBezTo>
                  <a:cubicBezTo>
                    <a:pt x="29" y="10"/>
                    <a:pt x="39" y="19"/>
                    <a:pt x="49" y="28"/>
                  </a:cubicBezTo>
                  <a:cubicBezTo>
                    <a:pt x="58" y="19"/>
                    <a:pt x="68" y="10"/>
                    <a:pt x="78" y="0"/>
                  </a:cubicBezTo>
                  <a:cubicBezTo>
                    <a:pt x="85" y="7"/>
                    <a:pt x="90" y="13"/>
                    <a:pt x="97" y="21"/>
                  </a:cubicBezTo>
                  <a:cubicBezTo>
                    <a:pt x="88" y="30"/>
                    <a:pt x="79" y="39"/>
                    <a:pt x="70" y="50"/>
                  </a:cubicBezTo>
                  <a:cubicBezTo>
                    <a:pt x="79" y="59"/>
                    <a:pt x="87" y="68"/>
                    <a:pt x="97" y="78"/>
                  </a:cubicBezTo>
                  <a:cubicBezTo>
                    <a:pt x="90" y="85"/>
                    <a:pt x="83" y="91"/>
                    <a:pt x="76" y="97"/>
                  </a:cubicBezTo>
                  <a:cubicBezTo>
                    <a:pt x="67" y="89"/>
                    <a:pt x="58" y="80"/>
                    <a:pt x="48" y="71"/>
                  </a:cubicBezTo>
                  <a:cubicBezTo>
                    <a:pt x="39" y="80"/>
                    <a:pt x="30" y="89"/>
                    <a:pt x="18" y="100"/>
                  </a:cubicBezTo>
                  <a:cubicBezTo>
                    <a:pt x="13" y="92"/>
                    <a:pt x="8" y="85"/>
                    <a:pt x="2" y="77"/>
                  </a:cubicBezTo>
                  <a:cubicBezTo>
                    <a:pt x="9" y="69"/>
                    <a:pt x="18" y="60"/>
                    <a:pt x="27" y="5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grpSp>
        <p:nvGrpSpPr>
          <p:cNvPr id="71" name="Group 70">
            <a:extLst>
              <a:ext uri="{FF2B5EF4-FFF2-40B4-BE49-F238E27FC236}">
                <a16:creationId xmlns:a16="http://schemas.microsoft.com/office/drawing/2014/main" id="{79AF7FDE-5731-4527-B692-330BBDA51C17}"/>
              </a:ext>
            </a:extLst>
          </p:cNvPr>
          <p:cNvGrpSpPr/>
          <p:nvPr/>
        </p:nvGrpSpPr>
        <p:grpSpPr>
          <a:xfrm>
            <a:off x="10402622" y="5270839"/>
            <a:ext cx="907200" cy="721636"/>
            <a:chOff x="3665538" y="1665288"/>
            <a:chExt cx="3702050" cy="2944812"/>
          </a:xfrm>
        </p:grpSpPr>
        <p:sp>
          <p:nvSpPr>
            <p:cNvPr id="72" name="Freeform 46">
              <a:extLst>
                <a:ext uri="{FF2B5EF4-FFF2-40B4-BE49-F238E27FC236}">
                  <a16:creationId xmlns:a16="http://schemas.microsoft.com/office/drawing/2014/main" id="{70BF17BF-5B31-410D-AC19-3CD3FCB4F563}"/>
                </a:ext>
              </a:extLst>
            </p:cNvPr>
            <p:cNvSpPr>
              <a:spLocks/>
            </p:cNvSpPr>
            <p:nvPr/>
          </p:nvSpPr>
          <p:spPr bwMode="auto">
            <a:xfrm>
              <a:off x="4392613" y="3819525"/>
              <a:ext cx="1006475" cy="790575"/>
            </a:xfrm>
            <a:custGeom>
              <a:avLst/>
              <a:gdLst>
                <a:gd name="T0" fmla="*/ 404 w 806"/>
                <a:gd name="T1" fmla="*/ 628 h 628"/>
                <a:gd name="T2" fmla="*/ 285 w 806"/>
                <a:gd name="T3" fmla="*/ 538 h 628"/>
                <a:gd name="T4" fmla="*/ 13 w 806"/>
                <a:gd name="T5" fmla="*/ 154 h 628"/>
                <a:gd name="T6" fmla="*/ 0 w 806"/>
                <a:gd name="T7" fmla="*/ 135 h 628"/>
                <a:gd name="T8" fmla="*/ 77 w 806"/>
                <a:gd name="T9" fmla="*/ 111 h 628"/>
                <a:gd name="T10" fmla="*/ 410 w 806"/>
                <a:gd name="T11" fmla="*/ 5 h 628"/>
                <a:gd name="T12" fmla="*/ 442 w 806"/>
                <a:gd name="T13" fmla="*/ 15 h 628"/>
                <a:gd name="T14" fmla="*/ 620 w 806"/>
                <a:gd name="T15" fmla="*/ 279 h 628"/>
                <a:gd name="T16" fmla="*/ 756 w 806"/>
                <a:gd name="T17" fmla="*/ 389 h 628"/>
                <a:gd name="T18" fmla="*/ 804 w 806"/>
                <a:gd name="T19" fmla="*/ 464 h 628"/>
                <a:gd name="T20" fmla="*/ 750 w 806"/>
                <a:gd name="T21" fmla="*/ 530 h 628"/>
                <a:gd name="T22" fmla="*/ 465 w 806"/>
                <a:gd name="T23" fmla="*/ 620 h 628"/>
                <a:gd name="T24" fmla="*/ 436 w 806"/>
                <a:gd name="T25" fmla="*/ 628 h 628"/>
                <a:gd name="T26" fmla="*/ 404 w 806"/>
                <a:gd name="T27" fmla="*/ 62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06" h="628">
                  <a:moveTo>
                    <a:pt x="404" y="628"/>
                  </a:moveTo>
                  <a:cubicBezTo>
                    <a:pt x="349" y="618"/>
                    <a:pt x="316" y="582"/>
                    <a:pt x="285" y="538"/>
                  </a:cubicBezTo>
                  <a:cubicBezTo>
                    <a:pt x="196" y="409"/>
                    <a:pt x="104" y="282"/>
                    <a:pt x="13" y="154"/>
                  </a:cubicBezTo>
                  <a:cubicBezTo>
                    <a:pt x="9" y="148"/>
                    <a:pt x="5" y="143"/>
                    <a:pt x="0" y="135"/>
                  </a:cubicBezTo>
                  <a:cubicBezTo>
                    <a:pt x="27" y="126"/>
                    <a:pt x="52" y="119"/>
                    <a:pt x="77" y="111"/>
                  </a:cubicBezTo>
                  <a:cubicBezTo>
                    <a:pt x="188" y="75"/>
                    <a:pt x="299" y="41"/>
                    <a:pt x="410" y="5"/>
                  </a:cubicBezTo>
                  <a:cubicBezTo>
                    <a:pt x="425" y="0"/>
                    <a:pt x="433" y="2"/>
                    <a:pt x="442" y="15"/>
                  </a:cubicBezTo>
                  <a:cubicBezTo>
                    <a:pt x="501" y="104"/>
                    <a:pt x="561" y="191"/>
                    <a:pt x="620" y="279"/>
                  </a:cubicBezTo>
                  <a:cubicBezTo>
                    <a:pt x="654" y="329"/>
                    <a:pt x="699" y="366"/>
                    <a:pt x="756" y="389"/>
                  </a:cubicBezTo>
                  <a:cubicBezTo>
                    <a:pt x="790" y="403"/>
                    <a:pt x="806" y="428"/>
                    <a:pt x="804" y="464"/>
                  </a:cubicBezTo>
                  <a:cubicBezTo>
                    <a:pt x="803" y="495"/>
                    <a:pt x="783" y="519"/>
                    <a:pt x="750" y="530"/>
                  </a:cubicBezTo>
                  <a:cubicBezTo>
                    <a:pt x="655" y="560"/>
                    <a:pt x="560" y="590"/>
                    <a:pt x="465" y="620"/>
                  </a:cubicBezTo>
                  <a:cubicBezTo>
                    <a:pt x="455" y="623"/>
                    <a:pt x="446" y="625"/>
                    <a:pt x="436" y="628"/>
                  </a:cubicBezTo>
                  <a:cubicBezTo>
                    <a:pt x="425" y="628"/>
                    <a:pt x="415" y="628"/>
                    <a:pt x="404" y="62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3" name="Freeform 47">
              <a:extLst>
                <a:ext uri="{FF2B5EF4-FFF2-40B4-BE49-F238E27FC236}">
                  <a16:creationId xmlns:a16="http://schemas.microsoft.com/office/drawing/2014/main" id="{F944627C-4476-4A87-8F9F-A2537D2EDB09}"/>
                </a:ext>
              </a:extLst>
            </p:cNvPr>
            <p:cNvSpPr>
              <a:spLocks/>
            </p:cNvSpPr>
            <p:nvPr/>
          </p:nvSpPr>
          <p:spPr bwMode="auto">
            <a:xfrm>
              <a:off x="4730750" y="1665288"/>
              <a:ext cx="1763713" cy="2030412"/>
            </a:xfrm>
            <a:custGeom>
              <a:avLst/>
              <a:gdLst>
                <a:gd name="T0" fmla="*/ 0 w 1413"/>
                <a:gd name="T1" fmla="*/ 723 h 1613"/>
                <a:gd name="T2" fmla="*/ 906 w 1413"/>
                <a:gd name="T3" fmla="*/ 0 h 1613"/>
                <a:gd name="T4" fmla="*/ 1413 w 1413"/>
                <a:gd name="T5" fmla="*/ 1613 h 1613"/>
                <a:gd name="T6" fmla="*/ 257 w 1413"/>
                <a:gd name="T7" fmla="*/ 1540 h 1613"/>
                <a:gd name="T8" fmla="*/ 0 w 1413"/>
                <a:gd name="T9" fmla="*/ 723 h 1613"/>
              </a:gdLst>
              <a:ahLst/>
              <a:cxnLst>
                <a:cxn ang="0">
                  <a:pos x="T0" y="T1"/>
                </a:cxn>
                <a:cxn ang="0">
                  <a:pos x="T2" y="T3"/>
                </a:cxn>
                <a:cxn ang="0">
                  <a:pos x="T4" y="T5"/>
                </a:cxn>
                <a:cxn ang="0">
                  <a:pos x="T6" y="T7"/>
                </a:cxn>
                <a:cxn ang="0">
                  <a:pos x="T8" y="T9"/>
                </a:cxn>
              </a:cxnLst>
              <a:rect l="0" t="0" r="r" b="b"/>
              <a:pathLst>
                <a:path w="1413" h="1613">
                  <a:moveTo>
                    <a:pt x="0" y="723"/>
                  </a:moveTo>
                  <a:cubicBezTo>
                    <a:pt x="359" y="555"/>
                    <a:pt x="648" y="300"/>
                    <a:pt x="906" y="0"/>
                  </a:cubicBezTo>
                  <a:cubicBezTo>
                    <a:pt x="1075" y="539"/>
                    <a:pt x="1244" y="1074"/>
                    <a:pt x="1413" y="1613"/>
                  </a:cubicBezTo>
                  <a:cubicBezTo>
                    <a:pt x="1031" y="1516"/>
                    <a:pt x="648" y="1473"/>
                    <a:pt x="257" y="1540"/>
                  </a:cubicBezTo>
                  <a:cubicBezTo>
                    <a:pt x="171" y="1267"/>
                    <a:pt x="86" y="996"/>
                    <a:pt x="0" y="7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4" name="Freeform 48">
              <a:extLst>
                <a:ext uri="{FF2B5EF4-FFF2-40B4-BE49-F238E27FC236}">
                  <a16:creationId xmlns:a16="http://schemas.microsoft.com/office/drawing/2014/main" id="{17829F8A-4220-4996-AEF6-DCFF014445CC}"/>
                </a:ext>
              </a:extLst>
            </p:cNvPr>
            <p:cNvSpPr>
              <a:spLocks/>
            </p:cNvSpPr>
            <p:nvPr/>
          </p:nvSpPr>
          <p:spPr bwMode="auto">
            <a:xfrm>
              <a:off x="3665538" y="2630488"/>
              <a:ext cx="1211263" cy="1266825"/>
            </a:xfrm>
            <a:custGeom>
              <a:avLst/>
              <a:gdLst>
                <a:gd name="T0" fmla="*/ 713 w 970"/>
                <a:gd name="T1" fmla="*/ 0 h 1006"/>
                <a:gd name="T2" fmla="*/ 970 w 970"/>
                <a:gd name="T3" fmla="*/ 817 h 1006"/>
                <a:gd name="T4" fmla="*/ 825 w 970"/>
                <a:gd name="T5" fmla="*/ 862 h 1006"/>
                <a:gd name="T6" fmla="*/ 541 w 970"/>
                <a:gd name="T7" fmla="*/ 948 h 1006"/>
                <a:gd name="T8" fmla="*/ 26 w 970"/>
                <a:gd name="T9" fmla="*/ 587 h 1006"/>
                <a:gd name="T10" fmla="*/ 318 w 970"/>
                <a:gd name="T11" fmla="*/ 125 h 1006"/>
                <a:gd name="T12" fmla="*/ 713 w 970"/>
                <a:gd name="T13" fmla="*/ 0 h 1006"/>
              </a:gdLst>
              <a:ahLst/>
              <a:cxnLst>
                <a:cxn ang="0">
                  <a:pos x="T0" y="T1"/>
                </a:cxn>
                <a:cxn ang="0">
                  <a:pos x="T2" y="T3"/>
                </a:cxn>
                <a:cxn ang="0">
                  <a:pos x="T4" y="T5"/>
                </a:cxn>
                <a:cxn ang="0">
                  <a:pos x="T6" y="T7"/>
                </a:cxn>
                <a:cxn ang="0">
                  <a:pos x="T8" y="T9"/>
                </a:cxn>
                <a:cxn ang="0">
                  <a:pos x="T10" y="T11"/>
                </a:cxn>
                <a:cxn ang="0">
                  <a:pos x="T12" y="T13"/>
                </a:cxn>
              </a:cxnLst>
              <a:rect l="0" t="0" r="r" b="b"/>
              <a:pathLst>
                <a:path w="970" h="1006">
                  <a:moveTo>
                    <a:pt x="713" y="0"/>
                  </a:moveTo>
                  <a:cubicBezTo>
                    <a:pt x="799" y="274"/>
                    <a:pt x="884" y="544"/>
                    <a:pt x="970" y="817"/>
                  </a:cubicBezTo>
                  <a:cubicBezTo>
                    <a:pt x="920" y="832"/>
                    <a:pt x="873" y="847"/>
                    <a:pt x="825" y="862"/>
                  </a:cubicBezTo>
                  <a:cubicBezTo>
                    <a:pt x="731" y="891"/>
                    <a:pt x="638" y="926"/>
                    <a:pt x="541" y="948"/>
                  </a:cubicBezTo>
                  <a:cubicBezTo>
                    <a:pt x="297" y="1006"/>
                    <a:pt x="58" y="835"/>
                    <a:pt x="26" y="587"/>
                  </a:cubicBezTo>
                  <a:cubicBezTo>
                    <a:pt x="0" y="381"/>
                    <a:pt x="121" y="190"/>
                    <a:pt x="318" y="125"/>
                  </a:cubicBezTo>
                  <a:cubicBezTo>
                    <a:pt x="449" y="83"/>
                    <a:pt x="580" y="42"/>
                    <a:pt x="713"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5" name="Freeform 49">
              <a:extLst>
                <a:ext uri="{FF2B5EF4-FFF2-40B4-BE49-F238E27FC236}">
                  <a16:creationId xmlns:a16="http://schemas.microsoft.com/office/drawing/2014/main" id="{FA83DD1D-A462-41B5-81E1-844319AB3B09}"/>
                </a:ext>
              </a:extLst>
            </p:cNvPr>
            <p:cNvSpPr>
              <a:spLocks/>
            </p:cNvSpPr>
            <p:nvPr/>
          </p:nvSpPr>
          <p:spPr bwMode="auto">
            <a:xfrm>
              <a:off x="6461125" y="1676400"/>
              <a:ext cx="906463" cy="1601787"/>
            </a:xfrm>
            <a:custGeom>
              <a:avLst/>
              <a:gdLst>
                <a:gd name="T0" fmla="*/ 487 w 726"/>
                <a:gd name="T1" fmla="*/ 1272 h 1272"/>
                <a:gd name="T2" fmla="*/ 322 w 726"/>
                <a:gd name="T3" fmla="*/ 1185 h 1272"/>
                <a:gd name="T4" fmla="*/ 371 w 726"/>
                <a:gd name="T5" fmla="*/ 609 h 1272"/>
                <a:gd name="T6" fmla="*/ 0 w 726"/>
                <a:gd name="T7" fmla="*/ 166 h 1272"/>
                <a:gd name="T8" fmla="*/ 87 w 726"/>
                <a:gd name="T9" fmla="*/ 0 h 1272"/>
                <a:gd name="T10" fmla="*/ 487 w 726"/>
                <a:gd name="T11" fmla="*/ 1272 h 1272"/>
              </a:gdLst>
              <a:ahLst/>
              <a:cxnLst>
                <a:cxn ang="0">
                  <a:pos x="T0" y="T1"/>
                </a:cxn>
                <a:cxn ang="0">
                  <a:pos x="T2" y="T3"/>
                </a:cxn>
                <a:cxn ang="0">
                  <a:pos x="T4" y="T5"/>
                </a:cxn>
                <a:cxn ang="0">
                  <a:pos x="T6" y="T7"/>
                </a:cxn>
                <a:cxn ang="0">
                  <a:pos x="T8" y="T9"/>
                </a:cxn>
                <a:cxn ang="0">
                  <a:pos x="T10" y="T11"/>
                </a:cxn>
              </a:cxnLst>
              <a:rect l="0" t="0" r="r" b="b"/>
              <a:pathLst>
                <a:path w="726" h="1272">
                  <a:moveTo>
                    <a:pt x="487" y="1272"/>
                  </a:moveTo>
                  <a:cubicBezTo>
                    <a:pt x="432" y="1243"/>
                    <a:pt x="378" y="1215"/>
                    <a:pt x="322" y="1185"/>
                  </a:cubicBezTo>
                  <a:cubicBezTo>
                    <a:pt x="414" y="999"/>
                    <a:pt x="434" y="807"/>
                    <a:pt x="371" y="609"/>
                  </a:cubicBezTo>
                  <a:cubicBezTo>
                    <a:pt x="309" y="412"/>
                    <a:pt x="183" y="266"/>
                    <a:pt x="0" y="166"/>
                  </a:cubicBezTo>
                  <a:cubicBezTo>
                    <a:pt x="29" y="110"/>
                    <a:pt x="58" y="55"/>
                    <a:pt x="87" y="0"/>
                  </a:cubicBezTo>
                  <a:cubicBezTo>
                    <a:pt x="559" y="240"/>
                    <a:pt x="726" y="828"/>
                    <a:pt x="487" y="127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sp>
          <p:nvSpPr>
            <p:cNvPr id="76" name="Freeform 50">
              <a:extLst>
                <a:ext uri="{FF2B5EF4-FFF2-40B4-BE49-F238E27FC236}">
                  <a16:creationId xmlns:a16="http://schemas.microsoft.com/office/drawing/2014/main" id="{01659739-3146-4491-A822-E6A275806A6E}"/>
                </a:ext>
              </a:extLst>
            </p:cNvPr>
            <p:cNvSpPr>
              <a:spLocks/>
            </p:cNvSpPr>
            <p:nvPr/>
          </p:nvSpPr>
          <p:spPr bwMode="auto">
            <a:xfrm>
              <a:off x="6276975" y="2039938"/>
              <a:ext cx="639763" cy="1049337"/>
            </a:xfrm>
            <a:custGeom>
              <a:avLst/>
              <a:gdLst>
                <a:gd name="T0" fmla="*/ 185 w 513"/>
                <a:gd name="T1" fmla="*/ 748 h 833"/>
                <a:gd name="T2" fmla="*/ 214 w 513"/>
                <a:gd name="T3" fmla="*/ 416 h 833"/>
                <a:gd name="T4" fmla="*/ 0 w 513"/>
                <a:gd name="T5" fmla="*/ 161 h 833"/>
                <a:gd name="T6" fmla="*/ 84 w 513"/>
                <a:gd name="T7" fmla="*/ 0 h 833"/>
                <a:gd name="T8" fmla="*/ 347 w 513"/>
                <a:gd name="T9" fmla="*/ 833 h 833"/>
                <a:gd name="T10" fmla="*/ 185 w 513"/>
                <a:gd name="T11" fmla="*/ 748 h 833"/>
              </a:gdLst>
              <a:ahLst/>
              <a:cxnLst>
                <a:cxn ang="0">
                  <a:pos x="T0" y="T1"/>
                </a:cxn>
                <a:cxn ang="0">
                  <a:pos x="T2" y="T3"/>
                </a:cxn>
                <a:cxn ang="0">
                  <a:pos x="T4" y="T5"/>
                </a:cxn>
                <a:cxn ang="0">
                  <a:pos x="T6" y="T7"/>
                </a:cxn>
                <a:cxn ang="0">
                  <a:pos x="T8" y="T9"/>
                </a:cxn>
                <a:cxn ang="0">
                  <a:pos x="T10" y="T11"/>
                </a:cxn>
              </a:cxnLst>
              <a:rect l="0" t="0" r="r" b="b"/>
              <a:pathLst>
                <a:path w="513" h="833">
                  <a:moveTo>
                    <a:pt x="185" y="748"/>
                  </a:moveTo>
                  <a:cubicBezTo>
                    <a:pt x="239" y="639"/>
                    <a:pt x="250" y="529"/>
                    <a:pt x="214" y="416"/>
                  </a:cubicBezTo>
                  <a:cubicBezTo>
                    <a:pt x="178" y="303"/>
                    <a:pt x="106" y="219"/>
                    <a:pt x="0" y="161"/>
                  </a:cubicBezTo>
                  <a:cubicBezTo>
                    <a:pt x="29" y="107"/>
                    <a:pt x="56" y="53"/>
                    <a:pt x="84" y="0"/>
                  </a:cubicBezTo>
                  <a:cubicBezTo>
                    <a:pt x="375" y="139"/>
                    <a:pt x="513" y="525"/>
                    <a:pt x="347" y="833"/>
                  </a:cubicBezTo>
                  <a:cubicBezTo>
                    <a:pt x="294" y="805"/>
                    <a:pt x="241" y="777"/>
                    <a:pt x="185" y="7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82F39"/>
                </a:solidFill>
                <a:effectLst/>
                <a:uLnTx/>
                <a:uFillTx/>
                <a:latin typeface="Open Sans" panose="020B0606030504020204"/>
              </a:endParaRPr>
            </a:p>
          </p:txBody>
        </p:sp>
      </p:grpSp>
      <p:sp>
        <p:nvSpPr>
          <p:cNvPr id="57" name="TextBox 56">
            <a:extLst>
              <a:ext uri="{FF2B5EF4-FFF2-40B4-BE49-F238E27FC236}">
                <a16:creationId xmlns:a16="http://schemas.microsoft.com/office/drawing/2014/main" id="{9B34563C-174F-444B-9718-74BAFE953073}"/>
              </a:ext>
            </a:extLst>
          </p:cNvPr>
          <p:cNvSpPr txBox="1"/>
          <p:nvPr/>
        </p:nvSpPr>
        <p:spPr>
          <a:xfrm>
            <a:off x="0" y="6214247"/>
            <a:ext cx="1650697"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MIPANGO</a:t>
            </a:r>
          </a:p>
        </p:txBody>
      </p:sp>
    </p:spTree>
    <p:extLst>
      <p:ext uri="{BB962C8B-B14F-4D97-AF65-F5344CB8AC3E}">
        <p14:creationId xmlns:p14="http://schemas.microsoft.com/office/powerpoint/2010/main" val="11530033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3" name="Isosceles Triangle 82">
            <a:extLst>
              <a:ext uri="{FF2B5EF4-FFF2-40B4-BE49-F238E27FC236}">
                <a16:creationId xmlns:a16="http://schemas.microsoft.com/office/drawing/2014/main" id="{74679F57-1F08-46E3-B260-02B357B1EF27}"/>
              </a:ext>
            </a:extLst>
          </p:cNvPr>
          <p:cNvSpPr/>
          <p:nvPr/>
        </p:nvSpPr>
        <p:spPr>
          <a:xfrm rot="16200000">
            <a:off x="8106714" y="3159182"/>
            <a:ext cx="330200" cy="898190"/>
          </a:xfrm>
          <a:prstGeom prst="triangle">
            <a:avLst>
              <a:gd name="adj" fmla="val 70581"/>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4" name="Isosceles Triangle 83">
            <a:extLst>
              <a:ext uri="{FF2B5EF4-FFF2-40B4-BE49-F238E27FC236}">
                <a16:creationId xmlns:a16="http://schemas.microsoft.com/office/drawing/2014/main" id="{5D6FFB8C-43C0-4CD4-A3D5-2AAA84890533}"/>
              </a:ext>
            </a:extLst>
          </p:cNvPr>
          <p:cNvSpPr/>
          <p:nvPr/>
        </p:nvSpPr>
        <p:spPr>
          <a:xfrm rot="14360267">
            <a:off x="8038227" y="1920977"/>
            <a:ext cx="330200" cy="957586"/>
          </a:xfrm>
          <a:prstGeom prst="triangle">
            <a:avLst>
              <a:gd name="adj" fmla="val 705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2" name="Isosceles Triangle 81">
            <a:extLst>
              <a:ext uri="{FF2B5EF4-FFF2-40B4-BE49-F238E27FC236}">
                <a16:creationId xmlns:a16="http://schemas.microsoft.com/office/drawing/2014/main" id="{D94DCED0-CED1-4ACE-89F4-C8E7123A95FC}"/>
              </a:ext>
            </a:extLst>
          </p:cNvPr>
          <p:cNvSpPr/>
          <p:nvPr/>
        </p:nvSpPr>
        <p:spPr>
          <a:xfrm rot="17358869">
            <a:off x="7977847" y="4511237"/>
            <a:ext cx="330200" cy="870123"/>
          </a:xfrm>
          <a:prstGeom prst="triangle">
            <a:avLst>
              <a:gd name="adj" fmla="val 70581"/>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1" name="Isosceles Triangle 80">
            <a:extLst>
              <a:ext uri="{FF2B5EF4-FFF2-40B4-BE49-F238E27FC236}">
                <a16:creationId xmlns:a16="http://schemas.microsoft.com/office/drawing/2014/main" id="{72E3224A-48F0-4040-8D92-2C7BE95BB758}"/>
              </a:ext>
            </a:extLst>
          </p:cNvPr>
          <p:cNvSpPr/>
          <p:nvPr/>
        </p:nvSpPr>
        <p:spPr>
          <a:xfrm rot="3964757">
            <a:off x="3884499" y="4511238"/>
            <a:ext cx="330200" cy="870123"/>
          </a:xfrm>
          <a:prstGeom prst="triangle">
            <a:avLst>
              <a:gd name="adj" fmla="val 705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0" name="Isosceles Triangle 79">
            <a:extLst>
              <a:ext uri="{FF2B5EF4-FFF2-40B4-BE49-F238E27FC236}">
                <a16:creationId xmlns:a16="http://schemas.microsoft.com/office/drawing/2014/main" id="{58D32251-7912-4CDD-9259-D8AEDE66BEFC}"/>
              </a:ext>
            </a:extLst>
          </p:cNvPr>
          <p:cNvSpPr/>
          <p:nvPr/>
        </p:nvSpPr>
        <p:spPr>
          <a:xfrm rot="5247443">
            <a:off x="3636849" y="3158689"/>
            <a:ext cx="330200" cy="870123"/>
          </a:xfrm>
          <a:prstGeom prst="triangle">
            <a:avLst>
              <a:gd name="adj" fmla="val 705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9" name="Isosceles Triangle 78">
            <a:extLst>
              <a:ext uri="{FF2B5EF4-FFF2-40B4-BE49-F238E27FC236}">
                <a16:creationId xmlns:a16="http://schemas.microsoft.com/office/drawing/2014/main" id="{BD5BBCC8-5D0D-4FD7-A9A5-E5EDAAF07937}"/>
              </a:ext>
            </a:extLst>
          </p:cNvPr>
          <p:cNvSpPr/>
          <p:nvPr/>
        </p:nvSpPr>
        <p:spPr>
          <a:xfrm rot="6556496">
            <a:off x="3873786" y="1826955"/>
            <a:ext cx="330200" cy="856983"/>
          </a:xfrm>
          <a:prstGeom prst="triangle">
            <a:avLst>
              <a:gd name="adj" fmla="val 7058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1504DF71-1CBC-47AE-B330-1440CF7E44DE}"/>
              </a:ext>
            </a:extLst>
          </p:cNvPr>
          <p:cNvSpPr/>
          <p:nvPr/>
        </p:nvSpPr>
        <p:spPr>
          <a:xfrm>
            <a:off x="4292600" y="1900388"/>
            <a:ext cx="3416300" cy="3416300"/>
          </a:xfrm>
          <a:prstGeom prst="ellipse">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Rectangle: Rounded Corners 1">
            <a:extLst>
              <a:ext uri="{FF2B5EF4-FFF2-40B4-BE49-F238E27FC236}">
                <a16:creationId xmlns:a16="http://schemas.microsoft.com/office/drawing/2014/main" id="{3821C87F-D089-4900-9B9E-D7920FDFDCAE}"/>
              </a:ext>
            </a:extLst>
          </p:cNvPr>
          <p:cNvSpPr/>
          <p:nvPr/>
        </p:nvSpPr>
        <p:spPr>
          <a:xfrm>
            <a:off x="823140" y="2996888"/>
            <a:ext cx="2686050" cy="125538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Rectangle: Rounded Corners 5">
            <a:extLst>
              <a:ext uri="{FF2B5EF4-FFF2-40B4-BE49-F238E27FC236}">
                <a16:creationId xmlns:a16="http://schemas.microsoft.com/office/drawing/2014/main" id="{ED2CA71B-2ACA-4DEE-95FD-5C8AA6931574}"/>
              </a:ext>
            </a:extLst>
          </p:cNvPr>
          <p:cNvSpPr/>
          <p:nvPr/>
        </p:nvSpPr>
        <p:spPr>
          <a:xfrm>
            <a:off x="1092200" y="4582585"/>
            <a:ext cx="2686050" cy="1255384"/>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Rectangle: Rounded Corners 6">
            <a:extLst>
              <a:ext uri="{FF2B5EF4-FFF2-40B4-BE49-F238E27FC236}">
                <a16:creationId xmlns:a16="http://schemas.microsoft.com/office/drawing/2014/main" id="{99F2D68C-917F-4D0C-8E8B-8B0D0321F1DF}"/>
              </a:ext>
            </a:extLst>
          </p:cNvPr>
          <p:cNvSpPr/>
          <p:nvPr/>
        </p:nvSpPr>
        <p:spPr>
          <a:xfrm>
            <a:off x="1092200" y="1404308"/>
            <a:ext cx="2686050" cy="125538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5F53DB4E-EEF6-4BF5-AB65-BF3F01695DC5}"/>
              </a:ext>
            </a:extLst>
          </p:cNvPr>
          <p:cNvSpPr/>
          <p:nvPr/>
        </p:nvSpPr>
        <p:spPr>
          <a:xfrm>
            <a:off x="4610100" y="2208842"/>
            <a:ext cx="2781300" cy="27813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Rectangle: Rounded Corners 8">
            <a:extLst>
              <a:ext uri="{FF2B5EF4-FFF2-40B4-BE49-F238E27FC236}">
                <a16:creationId xmlns:a16="http://schemas.microsoft.com/office/drawing/2014/main" id="{F0F7D4B2-5C42-4B8D-9B44-D6FFCE779411}"/>
              </a:ext>
            </a:extLst>
          </p:cNvPr>
          <p:cNvSpPr/>
          <p:nvPr/>
        </p:nvSpPr>
        <p:spPr>
          <a:xfrm>
            <a:off x="8502650" y="1404308"/>
            <a:ext cx="2686050" cy="1255384"/>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Rounded Corners 9">
            <a:extLst>
              <a:ext uri="{FF2B5EF4-FFF2-40B4-BE49-F238E27FC236}">
                <a16:creationId xmlns:a16="http://schemas.microsoft.com/office/drawing/2014/main" id="{9AA9A457-8529-486D-B09C-806683258232}"/>
              </a:ext>
            </a:extLst>
          </p:cNvPr>
          <p:cNvSpPr/>
          <p:nvPr/>
        </p:nvSpPr>
        <p:spPr>
          <a:xfrm>
            <a:off x="8682810" y="2980846"/>
            <a:ext cx="2686050" cy="1255384"/>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 name="Rectangle: Rounded Corners 10">
            <a:extLst>
              <a:ext uri="{FF2B5EF4-FFF2-40B4-BE49-F238E27FC236}">
                <a16:creationId xmlns:a16="http://schemas.microsoft.com/office/drawing/2014/main" id="{0768B0DB-591D-4FB9-AC66-5AA722E48553}"/>
              </a:ext>
            </a:extLst>
          </p:cNvPr>
          <p:cNvSpPr/>
          <p:nvPr/>
        </p:nvSpPr>
        <p:spPr>
          <a:xfrm>
            <a:off x="8502650" y="4582585"/>
            <a:ext cx="2686049" cy="1255384"/>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8DC2CBB4-83C8-4663-8CE9-A945B2A34681}"/>
              </a:ext>
            </a:extLst>
          </p:cNvPr>
          <p:cNvSpPr txBox="1"/>
          <p:nvPr/>
        </p:nvSpPr>
        <p:spPr>
          <a:xfrm>
            <a:off x="735883" y="4568469"/>
            <a:ext cx="4074496" cy="101566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3200" b="1" dirty="0">
                <a:solidFill>
                  <a:srgbClr val="C00000"/>
                </a:solidFill>
                <a:latin typeface="Open Sans" panose="020B0606030504020204" pitchFamily="34" charset="0"/>
              </a:rPr>
              <a:t>SERIKALI</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TUKOPESHE WAZAWA</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1" name="TextBox 70">
            <a:extLst>
              <a:ext uri="{FF2B5EF4-FFF2-40B4-BE49-F238E27FC236}">
                <a16:creationId xmlns:a16="http://schemas.microsoft.com/office/drawing/2014/main" id="{3AB0BC29-3C86-436A-BA37-871EAACC46D1}"/>
              </a:ext>
            </a:extLst>
          </p:cNvPr>
          <p:cNvSpPr txBox="1"/>
          <p:nvPr/>
        </p:nvSpPr>
        <p:spPr>
          <a:xfrm>
            <a:off x="837837" y="3069668"/>
            <a:ext cx="3537792" cy="1015663"/>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3200" b="1" dirty="0">
                <a:solidFill>
                  <a:srgbClr val="FF0000"/>
                </a:solidFill>
                <a:latin typeface="Open Sans" panose="020B0606030504020204" pitchFamily="34" charset="0"/>
              </a:rPr>
              <a:t>BENKI</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AMINI</a:t>
            </a:r>
            <a:r>
              <a:rPr kumimoji="0" lang="en-US" sz="2800" b="1" i="0" u="none" strike="noStrike" kern="1200" cap="none" spc="0" normalizeH="0" noProof="0" dirty="0">
                <a:ln>
                  <a:noFill/>
                </a:ln>
                <a:solidFill>
                  <a:srgbClr val="FFFFFF"/>
                </a:solidFill>
                <a:effectLst/>
                <a:uLnTx/>
                <a:uFillTx/>
                <a:latin typeface="Open Sans" panose="020B0606030504020204" pitchFamily="34" charset="0"/>
                <a:ea typeface="Noto Sans" panose="020B0502040504020204" pitchFamily="34"/>
                <a:cs typeface="Noto Sans" panose="020B0502040504020204" pitchFamily="34"/>
              </a:rPr>
              <a:t> WAZAWA</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2" name="TextBox 71">
            <a:extLst>
              <a:ext uri="{FF2B5EF4-FFF2-40B4-BE49-F238E27FC236}">
                <a16:creationId xmlns:a16="http://schemas.microsoft.com/office/drawing/2014/main" id="{750AD01D-4CD0-4E97-86C6-9210FF300D58}"/>
              </a:ext>
            </a:extLst>
          </p:cNvPr>
          <p:cNvSpPr txBox="1"/>
          <p:nvPr/>
        </p:nvSpPr>
        <p:spPr>
          <a:xfrm>
            <a:off x="1074396" y="1554479"/>
            <a:ext cx="3340912"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accent6">
                    <a:lumMod val="60000"/>
                    <a:lumOff val="40000"/>
                  </a:schemeClr>
                </a:solidFill>
                <a:effectLst/>
                <a:uLnTx/>
                <a:uFillTx/>
                <a:latin typeface="Open Sans" panose="020B0606030504020204" pitchFamily="34" charset="0"/>
              </a:rPr>
              <a:t>WAAJIRI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rPr>
              <a:t>LIPA KWA WAKATI</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3" name="TextBox 72">
            <a:extLst>
              <a:ext uri="{FF2B5EF4-FFF2-40B4-BE49-F238E27FC236}">
                <a16:creationId xmlns:a16="http://schemas.microsoft.com/office/drawing/2014/main" id="{548DCDA7-1221-4F37-B307-D66695EC57DF}"/>
              </a:ext>
            </a:extLst>
          </p:cNvPr>
          <p:cNvSpPr txBox="1"/>
          <p:nvPr/>
        </p:nvSpPr>
        <p:spPr>
          <a:xfrm>
            <a:off x="8492310" y="1450057"/>
            <a:ext cx="3558523" cy="107721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US" sz="3200" b="1" dirty="0">
                <a:solidFill>
                  <a:schemeClr val="accent6">
                    <a:lumMod val="60000"/>
                    <a:lumOff val="40000"/>
                  </a:schemeClr>
                </a:solidFill>
                <a:latin typeface="Open Sans" panose="020B0606030504020204" pitchFamily="34" charset="0"/>
              </a:rPr>
              <a:t>MAKANDARASI</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3200" b="1" dirty="0">
                <a:solidFill>
                  <a:srgbClr val="FFFFFF"/>
                </a:solidFill>
                <a:latin typeface="Open Sans" panose="020B0606030504020204" pitchFamily="34" charset="0"/>
                <a:ea typeface="Noto Sans" panose="020B0502040504020204" pitchFamily="34"/>
                <a:cs typeface="Noto Sans" panose="020B0502040504020204" pitchFamily="34"/>
              </a:rPr>
              <a:t>UADILIFU</a:t>
            </a:r>
            <a:endParaRPr kumimoji="0" lang="en-GB" sz="32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4" name="TextBox 73">
            <a:extLst>
              <a:ext uri="{FF2B5EF4-FFF2-40B4-BE49-F238E27FC236}">
                <a16:creationId xmlns:a16="http://schemas.microsoft.com/office/drawing/2014/main" id="{42D56978-6706-4B76-ADC3-CCB84BA10F0C}"/>
              </a:ext>
            </a:extLst>
          </p:cNvPr>
          <p:cNvSpPr txBox="1"/>
          <p:nvPr/>
        </p:nvSpPr>
        <p:spPr>
          <a:xfrm>
            <a:off x="8142947" y="2820981"/>
            <a:ext cx="4096015" cy="187743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srgbClr val="0070C0"/>
                </a:solidFill>
                <a:effectLst/>
                <a:uLnTx/>
                <a:uFillTx/>
                <a:latin typeface="Open Sans" panose="020B0606030504020204" pitchFamily="34" charset="0"/>
              </a:rPr>
              <a:t>CRB</a:t>
            </a:r>
            <a:r>
              <a:rPr kumimoji="0" lang="en-US" sz="3200" b="1" i="0" u="none" strike="noStrike" kern="1200" cap="none" spc="0" normalizeH="0" baseline="0" noProof="0" dirty="0">
                <a:ln>
                  <a:noFill/>
                </a:ln>
                <a:solidFill>
                  <a:srgbClr val="FFFFFF"/>
                </a:solidFill>
                <a:effectLst/>
                <a:uLnTx/>
                <a:uFillTx/>
                <a:latin typeface="Open Sans" panose="020B060603050402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FFFFFF"/>
                </a:solidFill>
                <a:effectLst/>
                <a:uLnTx/>
                <a:uFillTx/>
                <a:latin typeface="Open Sans" panose="020B0606030504020204" pitchFamily="34" charset="0"/>
              </a:rPr>
              <a:t>MFUKO WA FEDHA</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2800" b="1" noProof="0" dirty="0">
                <a:solidFill>
                  <a:srgbClr val="FFFFFF"/>
                </a:solidFill>
                <a:latin typeface="Open Sans" panose="020B0606030504020204" pitchFamily="34" charset="0"/>
              </a:rPr>
              <a:t>CHOMBO CHA KUSAIDIA KIMAWAZO</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5" name="TextBox 74">
            <a:extLst>
              <a:ext uri="{FF2B5EF4-FFF2-40B4-BE49-F238E27FC236}">
                <a16:creationId xmlns:a16="http://schemas.microsoft.com/office/drawing/2014/main" id="{392AE5F8-6D59-40E0-97B0-C1CD013DDDCE}"/>
              </a:ext>
            </a:extLst>
          </p:cNvPr>
          <p:cNvSpPr txBox="1"/>
          <p:nvPr/>
        </p:nvSpPr>
        <p:spPr>
          <a:xfrm>
            <a:off x="8413752" y="4743776"/>
            <a:ext cx="3661582" cy="95410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chemeClr val="accent4">
                    <a:lumMod val="75000"/>
                  </a:schemeClr>
                </a:solidFill>
                <a:effectLst/>
                <a:uLnTx/>
                <a:uFillTx/>
                <a:latin typeface="Open Sans" panose="020B0606030504020204" pitchFamily="34" charset="0"/>
              </a:rPr>
              <a:t>PPRA</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2800" b="1" dirty="0">
                <a:solidFill>
                  <a:srgbClr val="FFFFFF"/>
                </a:solidFill>
                <a:latin typeface="Open Sans" panose="020B0606030504020204" pitchFamily="34" charset="0"/>
                <a:ea typeface="Noto Sans" panose="020B0502040504020204" pitchFamily="34"/>
                <a:cs typeface="Noto Sans" panose="020B0502040504020204" pitchFamily="34"/>
              </a:rPr>
              <a:t>BORESHA SHERIA</a:t>
            </a:r>
            <a:endParaRPr kumimoji="0" lang="en-GB" sz="28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76" name="TextBox 75">
            <a:extLst>
              <a:ext uri="{FF2B5EF4-FFF2-40B4-BE49-F238E27FC236}">
                <a16:creationId xmlns:a16="http://schemas.microsoft.com/office/drawing/2014/main" id="{FD74D588-B338-4998-ACA4-3B9ADC3419E4}"/>
              </a:ext>
            </a:extLst>
          </p:cNvPr>
          <p:cNvSpPr txBox="1"/>
          <p:nvPr/>
        </p:nvSpPr>
        <p:spPr>
          <a:xfrm>
            <a:off x="4534379" y="3034572"/>
            <a:ext cx="2932742" cy="116955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500" b="1" i="0" u="none" strike="noStrike" kern="1200" cap="none" spc="0" normalizeH="0" baseline="0" noProof="0" dirty="0" err="1">
                <a:ln>
                  <a:noFill/>
                </a:ln>
                <a:solidFill>
                  <a:srgbClr val="282F39"/>
                </a:solidFill>
                <a:effectLst/>
                <a:uLnTx/>
                <a:uFillTx/>
                <a:latin typeface="Open Sans" panose="020B0606030504020204" pitchFamily="34" charset="0"/>
                <a:ea typeface="+mn-ea"/>
                <a:cs typeface="+mn-cs"/>
              </a:rPr>
              <a:t>Nidhamu</a:t>
            </a:r>
            <a:r>
              <a:rPr kumimoji="0" lang="en-US" sz="3500" b="1" i="0" u="none" strike="noStrike" kern="1200" cap="none" spc="0" normalizeH="0" baseline="0" noProof="0" dirty="0">
                <a:ln>
                  <a:noFill/>
                </a:ln>
                <a:solidFill>
                  <a:srgbClr val="282F39"/>
                </a:solidFill>
                <a:effectLst/>
                <a:uLnTx/>
                <a:uFillTx/>
                <a:latin typeface="Open Sans" panose="020B0606030504020204" pitchFamily="34" charset="0"/>
                <a:ea typeface="+mn-ea"/>
                <a:cs typeface="+mn-cs"/>
              </a:rPr>
              <a:t> </a:t>
            </a:r>
            <a:r>
              <a:rPr kumimoji="0" lang="en-US" sz="3500" b="1" i="0" u="none" strike="noStrike" kern="1200" cap="none" spc="0" normalizeH="0" baseline="0" noProof="0" dirty="0" err="1">
                <a:ln>
                  <a:noFill/>
                </a:ln>
                <a:solidFill>
                  <a:srgbClr val="282F39"/>
                </a:solidFill>
                <a:effectLst/>
                <a:uLnTx/>
                <a:uFillTx/>
                <a:latin typeface="Open Sans" panose="020B0606030504020204" pitchFamily="34" charset="0"/>
                <a:ea typeface="+mn-ea"/>
                <a:cs typeface="+mn-cs"/>
              </a:rPr>
              <a:t>ya</a:t>
            </a:r>
            <a:r>
              <a:rPr kumimoji="0" lang="en-US" sz="3500" b="1" i="0" u="none" strike="noStrike" kern="1200" cap="none" spc="0" normalizeH="0" baseline="0" noProof="0" dirty="0">
                <a:ln>
                  <a:noFill/>
                </a:ln>
                <a:solidFill>
                  <a:srgbClr val="282F39"/>
                </a:solidFill>
                <a:effectLst/>
                <a:uLnTx/>
                <a:uFillTx/>
                <a:latin typeface="Open Sans" panose="020B0606030504020204" pitchFamily="34" charset="0"/>
                <a:ea typeface="+mn-ea"/>
                <a:cs typeface="+mn-cs"/>
              </a:rPr>
              <a:t> </a:t>
            </a:r>
            <a:r>
              <a:rPr kumimoji="0" lang="en-US" sz="3500" b="1" i="0" u="none" strike="noStrike" kern="1200" cap="none" spc="0" normalizeH="0" baseline="0" noProof="0" dirty="0" err="1">
                <a:ln>
                  <a:noFill/>
                </a:ln>
                <a:solidFill>
                  <a:srgbClr val="282F39"/>
                </a:solidFill>
                <a:effectLst/>
                <a:uLnTx/>
                <a:uFillTx/>
                <a:latin typeface="Open Sans" panose="020B0606030504020204" pitchFamily="34" charset="0"/>
                <a:ea typeface="+mn-ea"/>
                <a:cs typeface="+mn-cs"/>
              </a:rPr>
              <a:t>Fedha</a:t>
            </a:r>
            <a:endParaRPr kumimoji="0" lang="en-GB" sz="35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6" name="TextBox 25">
            <a:extLst>
              <a:ext uri="{FF2B5EF4-FFF2-40B4-BE49-F238E27FC236}">
                <a16:creationId xmlns:a16="http://schemas.microsoft.com/office/drawing/2014/main" id="{663592DE-3E9E-477A-AE77-DF95203C0AF4}"/>
              </a:ext>
            </a:extLst>
          </p:cNvPr>
          <p:cNvSpPr txBox="1"/>
          <p:nvPr/>
        </p:nvSpPr>
        <p:spPr>
          <a:xfrm>
            <a:off x="1514997" y="71353"/>
            <a:ext cx="967370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1" dirty="0">
                <a:solidFill>
                  <a:srgbClr val="FFFFFF"/>
                </a:solidFill>
                <a:latin typeface="Open Sans" panose="020B0606030504020204" pitchFamily="34" charset="0"/>
              </a:rPr>
              <a:t>TUUNGANISHE NGUVU</a:t>
            </a:r>
          </a:p>
        </p:txBody>
      </p:sp>
    </p:spTree>
    <p:extLst>
      <p:ext uri="{BB962C8B-B14F-4D97-AF65-F5344CB8AC3E}">
        <p14:creationId xmlns:p14="http://schemas.microsoft.com/office/powerpoint/2010/main" val="444550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a:xfrm>
            <a:off x="3012831" y="0"/>
            <a:ext cx="5867400" cy="704850"/>
          </a:xfrm>
          <a:effectLst>
            <a:outerShdw dist="17961" dir="2700000" sx="1000" sy="1000" algn="ctr" rotWithShape="0">
              <a:schemeClr val="bg2"/>
            </a:outerShdw>
          </a:effectLst>
        </p:spPr>
        <p:txBody>
          <a:bodyPr>
            <a:noAutofit/>
          </a:bodyPr>
          <a:lstStyle/>
          <a:p>
            <a:pPr>
              <a:defRPr/>
            </a:pPr>
            <a:r>
              <a:rPr lang="en-US" sz="6600" b="1" dirty="0">
                <a:solidFill>
                  <a:schemeClr val="bg1"/>
                </a:solidFill>
              </a:rPr>
              <a:t>SURUHISHO</a:t>
            </a:r>
          </a:p>
        </p:txBody>
      </p:sp>
      <p:sp>
        <p:nvSpPr>
          <p:cNvPr id="2052" name="Rectangle 4"/>
          <p:cNvSpPr>
            <a:spLocks noGrp="1" noChangeArrowheads="1"/>
          </p:cNvSpPr>
          <p:nvPr>
            <p:ph type="subTitle" idx="1"/>
          </p:nvPr>
        </p:nvSpPr>
        <p:spPr>
          <a:xfrm>
            <a:off x="-633046" y="704851"/>
            <a:ext cx="12825046" cy="1897672"/>
          </a:xfrm>
          <a:effectLst>
            <a:outerShdw dist="17961" dir="2700000" sx="1000" sy="1000" algn="ctr" rotWithShape="0">
              <a:schemeClr val="bg2"/>
            </a:outerShdw>
          </a:effectLst>
        </p:spPr>
        <p:txBody>
          <a:bodyPr>
            <a:normAutofit fontScale="25000" lnSpcReduction="20000"/>
          </a:bodyPr>
          <a:lstStyle/>
          <a:p>
            <a:r>
              <a:rPr lang="pl-PL" sz="28800" b="1" dirty="0">
                <a:solidFill>
                  <a:srgbClr val="00B050"/>
                </a:solidFill>
                <a:latin typeface="+mj-lt"/>
                <a:ea typeface="+mj-ea"/>
                <a:cs typeface="+mj-cs"/>
              </a:rPr>
              <a:t>CRB iwashirikishe Watanzania kuandaa andiko la kukwamua Makandarasi wazawa</a:t>
            </a:r>
            <a:endParaRPr lang="en-US" sz="28800" b="1" dirty="0">
              <a:solidFill>
                <a:srgbClr val="00B050"/>
              </a:solidFill>
              <a:latin typeface="+mj-lt"/>
              <a:ea typeface="+mj-ea"/>
              <a:cs typeface="+mj-cs"/>
            </a:endParaRPr>
          </a:p>
          <a:p>
            <a:pPr>
              <a:defRPr/>
            </a:pPr>
            <a:endParaRPr lang="en-US" dirty="0">
              <a:solidFill>
                <a:schemeClr val="bg1"/>
              </a:solidFill>
            </a:endParaRPr>
          </a:p>
        </p:txBody>
      </p:sp>
    </p:spTree>
    <p:extLst>
      <p:ext uri="{BB962C8B-B14F-4D97-AF65-F5344CB8AC3E}">
        <p14:creationId xmlns:p14="http://schemas.microsoft.com/office/powerpoint/2010/main" val="41337573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fontAlgn="base">
              <a:spcBef>
                <a:spcPct val="0"/>
              </a:spcBef>
              <a:spcAft>
                <a:spcPct val="0"/>
              </a:spcAft>
              <a:buClrTx/>
              <a:buSzTx/>
              <a:buNone/>
            </a:pPr>
            <a:fld id="{55D6DC20-31E3-43EF-BFE1-BF250874F9A8}" type="slidenum">
              <a:rPr lang="en-US" altLang="en-US" sz="1200">
                <a:solidFill>
                  <a:prstClr val="white"/>
                </a:solidFill>
                <a:latin typeface="Arial" panose="020B0604020202020204" pitchFamily="34" charset="0"/>
                <a:ea typeface="ＭＳ Ｐゴシック" panose="020B0600070205080204" pitchFamily="34" charset="-128"/>
              </a:rPr>
              <a:pPr fontAlgn="base">
                <a:spcBef>
                  <a:spcPct val="0"/>
                </a:spcBef>
                <a:spcAft>
                  <a:spcPct val="0"/>
                </a:spcAft>
                <a:buClrTx/>
                <a:buSzTx/>
                <a:buNone/>
              </a:pPr>
              <a:t>16</a:t>
            </a:fld>
            <a:endParaRPr lang="en-US" altLang="en-US" sz="1200">
              <a:solidFill>
                <a:prstClr val="white"/>
              </a:solidFill>
              <a:latin typeface="Arial" panose="020B0604020202020204" pitchFamily="34" charset="0"/>
              <a:ea typeface="ＭＳ Ｐゴシック" panose="020B0600070205080204" pitchFamily="34" charset="-128"/>
            </a:endParaRPr>
          </a:p>
        </p:txBody>
      </p:sp>
      <p:sp>
        <p:nvSpPr>
          <p:cNvPr id="5" name="Text Placeholder 2"/>
          <p:cNvSpPr txBox="1">
            <a:spLocks/>
          </p:cNvSpPr>
          <p:nvPr/>
        </p:nvSpPr>
        <p:spPr bwMode="auto">
          <a:xfrm>
            <a:off x="1064969" y="-16424"/>
            <a:ext cx="9339261" cy="720725"/>
          </a:xfrm>
          <a:prstGeom prst="rect">
            <a:avLst/>
          </a:prstGeom>
          <a:noFill/>
          <a:ln>
            <a:noFill/>
          </a:ln>
          <a:extLst/>
        </p:spPr>
        <p:txBody>
          <a:bodyPr anchor="b"/>
          <a:lstStyle>
            <a:lvl1pPr marL="0" indent="0" algn="l" rtl="0" eaLnBrk="0" fontAlgn="base" hangingPunct="0">
              <a:spcBef>
                <a:spcPct val="20000"/>
              </a:spcBef>
              <a:spcAft>
                <a:spcPct val="0"/>
              </a:spcAft>
              <a:buClr>
                <a:schemeClr val="tx2"/>
              </a:buClr>
              <a:buNone/>
              <a:defRPr sz="2000">
                <a:solidFill>
                  <a:schemeClr val="tx1"/>
                </a:solidFill>
                <a:latin typeface="+mn-lt"/>
                <a:ea typeface="+mn-ea"/>
                <a:cs typeface="+mn-cs"/>
              </a:defRPr>
            </a:lvl1pPr>
            <a:lvl2pPr marL="457200" indent="0" algn="l" rtl="0" eaLnBrk="0" fontAlgn="base" hangingPunct="0">
              <a:spcBef>
                <a:spcPct val="20000"/>
              </a:spcBef>
              <a:spcAft>
                <a:spcPct val="0"/>
              </a:spcAft>
              <a:buNone/>
              <a:defRPr sz="1800">
                <a:solidFill>
                  <a:schemeClr val="tx1"/>
                </a:solidFill>
                <a:latin typeface="+mn-lt"/>
              </a:defRPr>
            </a:lvl2pPr>
            <a:lvl3pPr marL="914400" indent="0" algn="l" rtl="0" eaLnBrk="0" fontAlgn="base" hangingPunct="0">
              <a:spcBef>
                <a:spcPct val="20000"/>
              </a:spcBef>
              <a:spcAft>
                <a:spcPct val="0"/>
              </a:spcAft>
              <a:buClr>
                <a:schemeClr val="tx2"/>
              </a:buClr>
              <a:buNone/>
              <a:defRPr sz="1600">
                <a:solidFill>
                  <a:schemeClr val="tx1"/>
                </a:solidFill>
                <a:latin typeface="+mn-lt"/>
              </a:defRPr>
            </a:lvl3pPr>
            <a:lvl4pPr marL="1371600" indent="0" algn="l" rtl="0" eaLnBrk="0" fontAlgn="base" hangingPunct="0">
              <a:spcBef>
                <a:spcPct val="20000"/>
              </a:spcBef>
              <a:spcAft>
                <a:spcPct val="0"/>
              </a:spcAft>
              <a:buNone/>
              <a:defRPr sz="1400">
                <a:solidFill>
                  <a:schemeClr val="tx1"/>
                </a:solidFill>
                <a:latin typeface="+mn-lt"/>
              </a:defRPr>
            </a:lvl4pPr>
            <a:lvl5pPr marL="1828800" indent="0" algn="l" rtl="0" eaLnBrk="0" fontAlgn="base" hangingPunct="0">
              <a:spcBef>
                <a:spcPct val="20000"/>
              </a:spcBef>
              <a:spcAft>
                <a:spcPct val="0"/>
              </a:spcAft>
              <a:buClr>
                <a:schemeClr val="tx2"/>
              </a:buClr>
              <a:buNone/>
              <a:defRPr sz="1400">
                <a:solidFill>
                  <a:schemeClr val="tx1"/>
                </a:solidFill>
                <a:latin typeface="+mn-lt"/>
              </a:defRPr>
            </a:lvl5pPr>
            <a:lvl6pPr marL="2286000" indent="0" algn="l" rtl="0" fontAlgn="base">
              <a:spcBef>
                <a:spcPct val="20000"/>
              </a:spcBef>
              <a:spcAft>
                <a:spcPct val="0"/>
              </a:spcAft>
              <a:buClr>
                <a:schemeClr val="tx2"/>
              </a:buClr>
              <a:buNone/>
              <a:defRPr sz="1400">
                <a:solidFill>
                  <a:schemeClr val="tx1"/>
                </a:solidFill>
                <a:latin typeface="+mn-lt"/>
              </a:defRPr>
            </a:lvl6pPr>
            <a:lvl7pPr marL="2743200" indent="0" algn="l" rtl="0" fontAlgn="base">
              <a:spcBef>
                <a:spcPct val="20000"/>
              </a:spcBef>
              <a:spcAft>
                <a:spcPct val="0"/>
              </a:spcAft>
              <a:buClr>
                <a:schemeClr val="tx2"/>
              </a:buClr>
              <a:buNone/>
              <a:defRPr sz="1400">
                <a:solidFill>
                  <a:schemeClr val="tx1"/>
                </a:solidFill>
                <a:latin typeface="+mn-lt"/>
              </a:defRPr>
            </a:lvl7pPr>
            <a:lvl8pPr marL="3200400" indent="0" algn="l" rtl="0" fontAlgn="base">
              <a:spcBef>
                <a:spcPct val="20000"/>
              </a:spcBef>
              <a:spcAft>
                <a:spcPct val="0"/>
              </a:spcAft>
              <a:buClr>
                <a:schemeClr val="tx2"/>
              </a:buClr>
              <a:buNone/>
              <a:defRPr sz="1400">
                <a:solidFill>
                  <a:schemeClr val="tx1"/>
                </a:solidFill>
                <a:latin typeface="+mn-lt"/>
              </a:defRPr>
            </a:lvl8pPr>
            <a:lvl9pPr marL="3657600" indent="0" algn="l" rtl="0" fontAlgn="base">
              <a:spcBef>
                <a:spcPct val="20000"/>
              </a:spcBef>
              <a:spcAft>
                <a:spcPct val="0"/>
              </a:spcAft>
              <a:buClr>
                <a:schemeClr val="tx2"/>
              </a:buClr>
              <a:buNone/>
              <a:defRPr sz="1400">
                <a:solidFill>
                  <a:schemeClr val="tx1"/>
                </a:solidFill>
                <a:latin typeface="+mn-lt"/>
              </a:defRPr>
            </a:lvl9pPr>
          </a:lstStyle>
          <a:p>
            <a:pPr algn="ctr">
              <a:buClr>
                <a:srgbClr val="DBF5F9"/>
              </a:buClr>
              <a:defRPr/>
            </a:pPr>
            <a:r>
              <a:rPr lang="en-US" sz="4800" b="1" kern="0" dirty="0">
                <a:solidFill>
                  <a:srgbClr val="00FFFF"/>
                </a:solidFill>
                <a:latin typeface="Constantia"/>
              </a:rPr>
              <a:t>DARAJA TANZANITE</a:t>
            </a:r>
          </a:p>
        </p:txBody>
      </p:sp>
      <p:sp>
        <p:nvSpPr>
          <p:cNvPr id="9" name="Slide Number Placeholder 5"/>
          <p:cNvSpPr txBox="1">
            <a:spLocks/>
          </p:cNvSpPr>
          <p:nvPr/>
        </p:nvSpPr>
        <p:spPr bwMode="auto">
          <a:xfrm>
            <a:off x="8616950" y="6308725"/>
            <a:ext cx="2133600" cy="457200"/>
          </a:xfrm>
          <a:prstGeom prst="rect">
            <a:avLst/>
          </a:prstGeom>
          <a:noFill/>
          <a:ln w="9525">
            <a:noFill/>
            <a:miter lim="800000"/>
            <a:headEnd/>
            <a:tailEnd/>
          </a:ln>
          <a:effectLst/>
        </p:spPr>
        <p:txBody>
          <a:bodyPr anchor="b"/>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fontAlgn="base">
              <a:spcBef>
                <a:spcPct val="0"/>
              </a:spcBef>
              <a:spcAft>
                <a:spcPct val="0"/>
              </a:spcAft>
              <a:defRPr/>
            </a:pPr>
            <a:endParaRPr lang="en-US" altLang="en-US" sz="4000" dirty="0">
              <a:solidFill>
                <a:srgbClr val="000F2B"/>
              </a:solidFill>
              <a:effectLst>
                <a:outerShdw blurRad="38100" dist="38100" dir="2700000" algn="tl">
                  <a:srgbClr val="000000"/>
                </a:outerShdw>
              </a:effectLst>
            </a:endParaRPr>
          </a:p>
        </p:txBody>
      </p:sp>
      <p:sp>
        <p:nvSpPr>
          <p:cNvPr id="2" name="AutoShape 2" descr="PHOTO-2023-03-28-16-18-27.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p:nvPicPr>
        <p:blipFill>
          <a:blip r:embed="rId2"/>
          <a:stretch>
            <a:fillRect/>
          </a:stretch>
        </p:blipFill>
        <p:spPr>
          <a:xfrm>
            <a:off x="0" y="527538"/>
            <a:ext cx="5930900" cy="6330462"/>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0900" y="527538"/>
            <a:ext cx="6261100" cy="6426200"/>
          </a:xfrm>
          <a:prstGeom prst="rect">
            <a:avLst/>
          </a:prstGeom>
        </p:spPr>
      </p:pic>
    </p:spTree>
    <p:extLst>
      <p:ext uri="{BB962C8B-B14F-4D97-AF65-F5344CB8AC3E}">
        <p14:creationId xmlns:p14="http://schemas.microsoft.com/office/powerpoint/2010/main" val="4070259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12192000" cy="3429000"/>
          </a:xfrm>
          <a:prstGeom prst="rect">
            <a:avLst/>
          </a:prstGeom>
          <a:noFill/>
        </p:spPr>
      </p:pic>
      <p:pic>
        <p:nvPicPr>
          <p:cNvPr id="3" name="Picture 2"/>
          <p:cNvPicPr>
            <a:picLocks noChangeAspect="1"/>
          </p:cNvPicPr>
          <p:nvPr/>
        </p:nvPicPr>
        <p:blipFill>
          <a:blip r:embed="rId3"/>
          <a:stretch>
            <a:fillRect/>
          </a:stretch>
        </p:blipFill>
        <p:spPr>
          <a:xfrm>
            <a:off x="0" y="3429000"/>
            <a:ext cx="12192000" cy="3429000"/>
          </a:xfrm>
          <a:prstGeom prst="rect">
            <a:avLst/>
          </a:prstGeom>
        </p:spPr>
      </p:pic>
      <p:sp>
        <p:nvSpPr>
          <p:cNvPr id="4" name="Text Placeholder 2"/>
          <p:cNvSpPr txBox="1">
            <a:spLocks/>
          </p:cNvSpPr>
          <p:nvPr/>
        </p:nvSpPr>
        <p:spPr bwMode="auto">
          <a:xfrm>
            <a:off x="193431" y="0"/>
            <a:ext cx="9755431" cy="720725"/>
          </a:xfrm>
          <a:prstGeom prst="rect">
            <a:avLst/>
          </a:prstGeom>
          <a:noFill/>
          <a:ln>
            <a:noFill/>
          </a:ln>
          <a:extLst/>
        </p:spPr>
        <p:txBody>
          <a:bodyPr anchor="b"/>
          <a:lstStyle>
            <a:lvl1pPr marL="0" indent="0" algn="l" rtl="0" eaLnBrk="0" fontAlgn="base" hangingPunct="0">
              <a:spcBef>
                <a:spcPct val="20000"/>
              </a:spcBef>
              <a:spcAft>
                <a:spcPct val="0"/>
              </a:spcAft>
              <a:buClr>
                <a:schemeClr val="tx2"/>
              </a:buClr>
              <a:buNone/>
              <a:defRPr sz="2000">
                <a:solidFill>
                  <a:schemeClr val="tx1"/>
                </a:solidFill>
                <a:latin typeface="+mn-lt"/>
                <a:ea typeface="+mn-ea"/>
                <a:cs typeface="+mn-cs"/>
              </a:defRPr>
            </a:lvl1pPr>
            <a:lvl2pPr marL="457200" indent="0" algn="l" rtl="0" eaLnBrk="0" fontAlgn="base" hangingPunct="0">
              <a:spcBef>
                <a:spcPct val="20000"/>
              </a:spcBef>
              <a:spcAft>
                <a:spcPct val="0"/>
              </a:spcAft>
              <a:buNone/>
              <a:defRPr sz="1800">
                <a:solidFill>
                  <a:schemeClr val="tx1"/>
                </a:solidFill>
                <a:latin typeface="+mn-lt"/>
              </a:defRPr>
            </a:lvl2pPr>
            <a:lvl3pPr marL="914400" indent="0" algn="l" rtl="0" eaLnBrk="0" fontAlgn="base" hangingPunct="0">
              <a:spcBef>
                <a:spcPct val="20000"/>
              </a:spcBef>
              <a:spcAft>
                <a:spcPct val="0"/>
              </a:spcAft>
              <a:buClr>
                <a:schemeClr val="tx2"/>
              </a:buClr>
              <a:buNone/>
              <a:defRPr sz="1600">
                <a:solidFill>
                  <a:schemeClr val="tx1"/>
                </a:solidFill>
                <a:latin typeface="+mn-lt"/>
              </a:defRPr>
            </a:lvl3pPr>
            <a:lvl4pPr marL="1371600" indent="0" algn="l" rtl="0" eaLnBrk="0" fontAlgn="base" hangingPunct="0">
              <a:spcBef>
                <a:spcPct val="20000"/>
              </a:spcBef>
              <a:spcAft>
                <a:spcPct val="0"/>
              </a:spcAft>
              <a:buNone/>
              <a:defRPr sz="1400">
                <a:solidFill>
                  <a:schemeClr val="tx1"/>
                </a:solidFill>
                <a:latin typeface="+mn-lt"/>
              </a:defRPr>
            </a:lvl4pPr>
            <a:lvl5pPr marL="1828800" indent="0" algn="l" rtl="0" eaLnBrk="0" fontAlgn="base" hangingPunct="0">
              <a:spcBef>
                <a:spcPct val="20000"/>
              </a:spcBef>
              <a:spcAft>
                <a:spcPct val="0"/>
              </a:spcAft>
              <a:buClr>
                <a:schemeClr val="tx2"/>
              </a:buClr>
              <a:buNone/>
              <a:defRPr sz="1400">
                <a:solidFill>
                  <a:schemeClr val="tx1"/>
                </a:solidFill>
                <a:latin typeface="+mn-lt"/>
              </a:defRPr>
            </a:lvl5pPr>
            <a:lvl6pPr marL="2286000" indent="0" algn="l" rtl="0" fontAlgn="base">
              <a:spcBef>
                <a:spcPct val="20000"/>
              </a:spcBef>
              <a:spcAft>
                <a:spcPct val="0"/>
              </a:spcAft>
              <a:buClr>
                <a:schemeClr val="tx2"/>
              </a:buClr>
              <a:buNone/>
              <a:defRPr sz="1400">
                <a:solidFill>
                  <a:schemeClr val="tx1"/>
                </a:solidFill>
                <a:latin typeface="+mn-lt"/>
              </a:defRPr>
            </a:lvl6pPr>
            <a:lvl7pPr marL="2743200" indent="0" algn="l" rtl="0" fontAlgn="base">
              <a:spcBef>
                <a:spcPct val="20000"/>
              </a:spcBef>
              <a:spcAft>
                <a:spcPct val="0"/>
              </a:spcAft>
              <a:buClr>
                <a:schemeClr val="tx2"/>
              </a:buClr>
              <a:buNone/>
              <a:defRPr sz="1400">
                <a:solidFill>
                  <a:schemeClr val="tx1"/>
                </a:solidFill>
                <a:latin typeface="+mn-lt"/>
              </a:defRPr>
            </a:lvl7pPr>
            <a:lvl8pPr marL="3200400" indent="0" algn="l" rtl="0" fontAlgn="base">
              <a:spcBef>
                <a:spcPct val="20000"/>
              </a:spcBef>
              <a:spcAft>
                <a:spcPct val="0"/>
              </a:spcAft>
              <a:buClr>
                <a:schemeClr val="tx2"/>
              </a:buClr>
              <a:buNone/>
              <a:defRPr sz="1400">
                <a:solidFill>
                  <a:schemeClr val="tx1"/>
                </a:solidFill>
                <a:latin typeface="+mn-lt"/>
              </a:defRPr>
            </a:lvl8pPr>
            <a:lvl9pPr marL="3657600" indent="0" algn="l" rtl="0" fontAlgn="base">
              <a:spcBef>
                <a:spcPct val="20000"/>
              </a:spcBef>
              <a:spcAft>
                <a:spcPct val="0"/>
              </a:spcAft>
              <a:buClr>
                <a:schemeClr val="tx2"/>
              </a:buClr>
              <a:buNone/>
              <a:defRPr sz="1400">
                <a:solidFill>
                  <a:schemeClr val="tx1"/>
                </a:solidFill>
                <a:latin typeface="+mn-lt"/>
              </a:defRPr>
            </a:lvl9pPr>
          </a:lstStyle>
          <a:p>
            <a:pPr algn="ctr">
              <a:buClr>
                <a:srgbClr val="DBF5F9"/>
              </a:buClr>
              <a:defRPr/>
            </a:pPr>
            <a:r>
              <a:rPr lang="en-US" sz="6000" b="1" kern="0" dirty="0">
                <a:solidFill>
                  <a:srgbClr val="FF0000"/>
                </a:solidFill>
                <a:latin typeface="Constantia"/>
              </a:rPr>
              <a:t>DARAJA LA MAGUFULI</a:t>
            </a:r>
          </a:p>
        </p:txBody>
      </p:sp>
    </p:spTree>
    <p:extLst>
      <p:ext uri="{BB962C8B-B14F-4D97-AF65-F5344CB8AC3E}">
        <p14:creationId xmlns:p14="http://schemas.microsoft.com/office/powerpoint/2010/main" val="1980722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 y="-1"/>
            <a:ext cx="12192000" cy="6858001"/>
          </a:xfrm>
          <a:prstGeom prst="rect">
            <a:avLst/>
          </a:prstGeom>
        </p:spPr>
      </p:pic>
      <p:sp>
        <p:nvSpPr>
          <p:cNvPr id="3" name="Text Placeholder 2"/>
          <p:cNvSpPr txBox="1">
            <a:spLocks/>
          </p:cNvSpPr>
          <p:nvPr/>
        </p:nvSpPr>
        <p:spPr bwMode="auto">
          <a:xfrm>
            <a:off x="1" y="158262"/>
            <a:ext cx="12192000" cy="720725"/>
          </a:xfrm>
          <a:prstGeom prst="rect">
            <a:avLst/>
          </a:prstGeom>
          <a:noFill/>
          <a:ln>
            <a:noFill/>
          </a:ln>
          <a:extLst/>
        </p:spPr>
        <p:txBody>
          <a:bodyPr anchor="b"/>
          <a:lstStyle>
            <a:lvl1pPr marL="0" indent="0" algn="l" rtl="0" eaLnBrk="0" fontAlgn="base" hangingPunct="0">
              <a:spcBef>
                <a:spcPct val="20000"/>
              </a:spcBef>
              <a:spcAft>
                <a:spcPct val="0"/>
              </a:spcAft>
              <a:buClr>
                <a:schemeClr val="tx2"/>
              </a:buClr>
              <a:buNone/>
              <a:defRPr sz="2000">
                <a:solidFill>
                  <a:schemeClr val="tx1"/>
                </a:solidFill>
                <a:latin typeface="+mn-lt"/>
                <a:ea typeface="+mn-ea"/>
                <a:cs typeface="+mn-cs"/>
              </a:defRPr>
            </a:lvl1pPr>
            <a:lvl2pPr marL="457200" indent="0" algn="l" rtl="0" eaLnBrk="0" fontAlgn="base" hangingPunct="0">
              <a:spcBef>
                <a:spcPct val="20000"/>
              </a:spcBef>
              <a:spcAft>
                <a:spcPct val="0"/>
              </a:spcAft>
              <a:buNone/>
              <a:defRPr sz="1800">
                <a:solidFill>
                  <a:schemeClr val="tx1"/>
                </a:solidFill>
                <a:latin typeface="+mn-lt"/>
              </a:defRPr>
            </a:lvl2pPr>
            <a:lvl3pPr marL="914400" indent="0" algn="l" rtl="0" eaLnBrk="0" fontAlgn="base" hangingPunct="0">
              <a:spcBef>
                <a:spcPct val="20000"/>
              </a:spcBef>
              <a:spcAft>
                <a:spcPct val="0"/>
              </a:spcAft>
              <a:buClr>
                <a:schemeClr val="tx2"/>
              </a:buClr>
              <a:buNone/>
              <a:defRPr sz="1600">
                <a:solidFill>
                  <a:schemeClr val="tx1"/>
                </a:solidFill>
                <a:latin typeface="+mn-lt"/>
              </a:defRPr>
            </a:lvl3pPr>
            <a:lvl4pPr marL="1371600" indent="0" algn="l" rtl="0" eaLnBrk="0" fontAlgn="base" hangingPunct="0">
              <a:spcBef>
                <a:spcPct val="20000"/>
              </a:spcBef>
              <a:spcAft>
                <a:spcPct val="0"/>
              </a:spcAft>
              <a:buNone/>
              <a:defRPr sz="1400">
                <a:solidFill>
                  <a:schemeClr val="tx1"/>
                </a:solidFill>
                <a:latin typeface="+mn-lt"/>
              </a:defRPr>
            </a:lvl4pPr>
            <a:lvl5pPr marL="1828800" indent="0" algn="l" rtl="0" eaLnBrk="0" fontAlgn="base" hangingPunct="0">
              <a:spcBef>
                <a:spcPct val="20000"/>
              </a:spcBef>
              <a:spcAft>
                <a:spcPct val="0"/>
              </a:spcAft>
              <a:buClr>
                <a:schemeClr val="tx2"/>
              </a:buClr>
              <a:buNone/>
              <a:defRPr sz="1400">
                <a:solidFill>
                  <a:schemeClr val="tx1"/>
                </a:solidFill>
                <a:latin typeface="+mn-lt"/>
              </a:defRPr>
            </a:lvl5pPr>
            <a:lvl6pPr marL="2286000" indent="0" algn="l" rtl="0" fontAlgn="base">
              <a:spcBef>
                <a:spcPct val="20000"/>
              </a:spcBef>
              <a:spcAft>
                <a:spcPct val="0"/>
              </a:spcAft>
              <a:buClr>
                <a:schemeClr val="tx2"/>
              </a:buClr>
              <a:buNone/>
              <a:defRPr sz="1400">
                <a:solidFill>
                  <a:schemeClr val="tx1"/>
                </a:solidFill>
                <a:latin typeface="+mn-lt"/>
              </a:defRPr>
            </a:lvl6pPr>
            <a:lvl7pPr marL="2743200" indent="0" algn="l" rtl="0" fontAlgn="base">
              <a:spcBef>
                <a:spcPct val="20000"/>
              </a:spcBef>
              <a:spcAft>
                <a:spcPct val="0"/>
              </a:spcAft>
              <a:buClr>
                <a:schemeClr val="tx2"/>
              </a:buClr>
              <a:buNone/>
              <a:defRPr sz="1400">
                <a:solidFill>
                  <a:schemeClr val="tx1"/>
                </a:solidFill>
                <a:latin typeface="+mn-lt"/>
              </a:defRPr>
            </a:lvl7pPr>
            <a:lvl8pPr marL="3200400" indent="0" algn="l" rtl="0" fontAlgn="base">
              <a:spcBef>
                <a:spcPct val="20000"/>
              </a:spcBef>
              <a:spcAft>
                <a:spcPct val="0"/>
              </a:spcAft>
              <a:buClr>
                <a:schemeClr val="tx2"/>
              </a:buClr>
              <a:buNone/>
              <a:defRPr sz="1400">
                <a:solidFill>
                  <a:schemeClr val="tx1"/>
                </a:solidFill>
                <a:latin typeface="+mn-lt"/>
              </a:defRPr>
            </a:lvl8pPr>
            <a:lvl9pPr marL="3657600" indent="0" algn="l" rtl="0" fontAlgn="base">
              <a:spcBef>
                <a:spcPct val="20000"/>
              </a:spcBef>
              <a:spcAft>
                <a:spcPct val="0"/>
              </a:spcAft>
              <a:buClr>
                <a:schemeClr val="tx2"/>
              </a:buClr>
              <a:buNone/>
              <a:defRPr sz="1400">
                <a:solidFill>
                  <a:schemeClr val="tx1"/>
                </a:solidFill>
                <a:latin typeface="+mn-lt"/>
              </a:defRPr>
            </a:lvl9pPr>
          </a:lstStyle>
          <a:p>
            <a:pPr algn="ctr">
              <a:buClr>
                <a:srgbClr val="DBF5F9"/>
              </a:buClr>
              <a:defRPr/>
            </a:pPr>
            <a:r>
              <a:rPr lang="en-US" sz="6000" b="1" kern="0" dirty="0">
                <a:solidFill>
                  <a:srgbClr val="FF0000"/>
                </a:solidFill>
                <a:latin typeface="Constantia"/>
              </a:rPr>
              <a:t>BARABARA YA KIMARA KIBAHA</a:t>
            </a:r>
          </a:p>
        </p:txBody>
      </p:sp>
    </p:spTree>
    <p:extLst>
      <p:ext uri="{BB962C8B-B14F-4D97-AF65-F5344CB8AC3E}">
        <p14:creationId xmlns:p14="http://schemas.microsoft.com/office/powerpoint/2010/main" val="26231055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12192000" cy="7181850"/>
          </a:xfrm>
          <a:prstGeom prst="rect">
            <a:avLst/>
          </a:prstGeom>
        </p:spPr>
      </p:pic>
      <p:sp>
        <p:nvSpPr>
          <p:cNvPr id="3" name="Subtitle 2"/>
          <p:cNvSpPr>
            <a:spLocks noGrp="1"/>
          </p:cNvSpPr>
          <p:nvPr>
            <p:ph type="subTitle" idx="1"/>
          </p:nvPr>
        </p:nvSpPr>
        <p:spPr>
          <a:xfrm>
            <a:off x="132202" y="110169"/>
            <a:ext cx="12059798" cy="6747831"/>
          </a:xfrm>
        </p:spPr>
        <p:txBody>
          <a:bodyPr>
            <a:normAutofit/>
          </a:bodyPr>
          <a:lstStyle/>
          <a:p>
            <a:r>
              <a:rPr lang="en-US" sz="3600" b="1" dirty="0">
                <a:highlight>
                  <a:srgbClr val="00FF00"/>
                </a:highlight>
              </a:rPr>
              <a:t>TAFAKARI</a:t>
            </a:r>
          </a:p>
        </p:txBody>
      </p:sp>
    </p:spTree>
    <p:extLst>
      <p:ext uri="{BB962C8B-B14F-4D97-AF65-F5344CB8AC3E}">
        <p14:creationId xmlns:p14="http://schemas.microsoft.com/office/powerpoint/2010/main" val="1676703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5451341"/>
            <a:ext cx="11353799" cy="1406659"/>
          </a:xfrm>
          <a:solidFill>
            <a:schemeClr val="accent4"/>
          </a:solidFill>
        </p:spPr>
        <p:txBody>
          <a:bodyPr>
            <a:normAutofit fontScale="62500" lnSpcReduction="20000"/>
          </a:bodyPr>
          <a:lstStyle/>
          <a:p>
            <a:pPr marL="0" lvl="0" indent="0" algn="ctr" eaLnBrk="0" fontAlgn="base" hangingPunct="0">
              <a:lnSpc>
                <a:spcPct val="115000"/>
              </a:lnSpc>
              <a:spcBef>
                <a:spcPts val="0"/>
              </a:spcBef>
              <a:buNone/>
              <a:defRPr/>
            </a:pPr>
            <a:r>
              <a:rPr lang="pl-PL" sz="5800" b="1" kern="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KAULI MBIU YA TANROADS </a:t>
            </a:r>
            <a:endParaRPr lang="en-US" sz="5800" kern="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marL="0" lvl="0" indent="0" algn="ctr" eaLnBrk="0" fontAlgn="base" hangingPunct="0">
              <a:lnSpc>
                <a:spcPct val="150000"/>
              </a:lnSpc>
              <a:spcBef>
                <a:spcPts val="0"/>
              </a:spcBef>
              <a:buClr>
                <a:srgbClr val="E3E3FF"/>
              </a:buClr>
              <a:buNone/>
            </a:pPr>
            <a:r>
              <a:rPr lang="pl-PL" sz="5800" b="1" i="1" kern="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Barabara Nzuri kwa Maendeleo ya Taifa</a:t>
            </a:r>
            <a:endParaRPr lang="en-US" sz="5800" kern="0"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2" name="Title 1"/>
          <p:cNvSpPr>
            <a:spLocks noGrp="1"/>
          </p:cNvSpPr>
          <p:nvPr>
            <p:ph type="title"/>
          </p:nvPr>
        </p:nvSpPr>
        <p:spPr>
          <a:xfrm>
            <a:off x="838200" y="1641513"/>
            <a:ext cx="11353800" cy="2688116"/>
          </a:xfrm>
        </p:spPr>
        <p:txBody>
          <a:bodyPr>
            <a:normAutofit fontScale="90000"/>
          </a:bodyPr>
          <a:lstStyle/>
          <a:p>
            <a:pPr lvl="0" eaLnBrk="0" fontAlgn="base" hangingPunct="0">
              <a:lnSpc>
                <a:spcPct val="115000"/>
              </a:lnSpc>
              <a:spcBef>
                <a:spcPts val="0"/>
              </a:spcBef>
              <a:defRPr/>
            </a:pPr>
            <a:r>
              <a:rPr lang="en-US" sz="4000" dirty="0">
                <a:solidFill>
                  <a:srgbClr val="00B0F0"/>
                </a:solidFill>
                <a:latin typeface="Arial"/>
                <a:ea typeface="Calibri"/>
                <a:cs typeface="Times New Roman"/>
              </a:rPr>
              <a:t>TANROADS </a:t>
            </a:r>
            <a:r>
              <a:rPr lang="pl-PL" sz="4000" dirty="0">
                <a:solidFill>
                  <a:srgbClr val="00B0F0"/>
                </a:solidFill>
                <a:latin typeface="Arial"/>
                <a:ea typeface="Calibri"/>
                <a:cs typeface="Times New Roman"/>
              </a:rPr>
              <a:t>ilianzishwa kwa Waraka wa Serikali uliotolewa kwenye Gazeti za Serikali Na. 293 la tarehe 25 Agosti, 2000 kwa mujibu wa Sheria ya Wakala za Serikali Na. 30 ya Mwaka 1997</a:t>
            </a:r>
            <a:r>
              <a:rPr lang="en-US" sz="4000" dirty="0">
                <a:solidFill>
                  <a:srgbClr val="00B0F0"/>
                </a:solidFill>
                <a:latin typeface="Arial"/>
                <a:ea typeface="Calibri"/>
                <a:cs typeface="Times New Roman"/>
              </a:rPr>
              <a:t> </a:t>
            </a:r>
            <a:r>
              <a:rPr lang="en-US" sz="4000" dirty="0" err="1">
                <a:solidFill>
                  <a:srgbClr val="00B0F0"/>
                </a:solidFill>
                <a:latin typeface="Arial"/>
                <a:ea typeface="Calibri"/>
                <a:cs typeface="Times New Roman"/>
              </a:rPr>
              <a:t>na</a:t>
            </a:r>
            <a:r>
              <a:rPr lang="en-US" sz="4000" dirty="0">
                <a:solidFill>
                  <a:srgbClr val="00B0F0"/>
                </a:solidFill>
                <a:latin typeface="Arial"/>
                <a:ea typeface="Calibri"/>
                <a:cs typeface="Times New Roman"/>
              </a:rPr>
              <a:t> </a:t>
            </a:r>
            <a:r>
              <a:rPr lang="en-US" sz="4000" dirty="0" err="1">
                <a:solidFill>
                  <a:srgbClr val="00B0F0"/>
                </a:solidFill>
                <a:latin typeface="Arial"/>
                <a:ea typeface="Calibri"/>
                <a:cs typeface="Times New Roman"/>
              </a:rPr>
              <a:t>kuhuishwa</a:t>
            </a:r>
            <a:r>
              <a:rPr lang="en-US" sz="4000" dirty="0">
                <a:solidFill>
                  <a:srgbClr val="00B0F0"/>
                </a:solidFill>
                <a:latin typeface="Arial"/>
                <a:ea typeface="Calibri"/>
                <a:cs typeface="Times New Roman"/>
              </a:rPr>
              <a:t> </a:t>
            </a:r>
            <a:r>
              <a:rPr lang="en-US" sz="4000" dirty="0" err="1">
                <a:solidFill>
                  <a:srgbClr val="00B0F0"/>
                </a:solidFill>
                <a:latin typeface="Arial"/>
                <a:ea typeface="Calibri"/>
                <a:cs typeface="Times New Roman"/>
              </a:rPr>
              <a:t>mwaka</a:t>
            </a:r>
            <a:r>
              <a:rPr lang="en-US" sz="4000" dirty="0">
                <a:solidFill>
                  <a:srgbClr val="00B0F0"/>
                </a:solidFill>
                <a:latin typeface="Arial"/>
                <a:ea typeface="Calibri"/>
                <a:cs typeface="Times New Roman"/>
              </a:rPr>
              <a:t> 2020 </a:t>
            </a:r>
            <a:r>
              <a:rPr lang="en-US" sz="4000" dirty="0" err="1">
                <a:solidFill>
                  <a:srgbClr val="00B0F0"/>
                </a:solidFill>
                <a:latin typeface="Arial"/>
                <a:ea typeface="Calibri"/>
                <a:cs typeface="Times New Roman"/>
              </a:rPr>
              <a:t>Wakala</a:t>
            </a:r>
            <a:r>
              <a:rPr lang="en-US" sz="4000" dirty="0">
                <a:solidFill>
                  <a:srgbClr val="00B0F0"/>
                </a:solidFill>
                <a:latin typeface="Arial"/>
                <a:ea typeface="Calibri"/>
                <a:cs typeface="Times New Roman"/>
              </a:rPr>
              <a:t> </a:t>
            </a:r>
            <a:r>
              <a:rPr lang="en-US" sz="4000" dirty="0" err="1">
                <a:solidFill>
                  <a:srgbClr val="00B0F0"/>
                </a:solidFill>
                <a:latin typeface="Arial"/>
                <a:ea typeface="Calibri"/>
                <a:cs typeface="Times New Roman"/>
              </a:rPr>
              <a:t>ilianza</a:t>
            </a:r>
            <a:r>
              <a:rPr lang="pl-PL" sz="4000" dirty="0">
                <a:solidFill>
                  <a:srgbClr val="00B0F0"/>
                </a:solidFill>
                <a:latin typeface="Arial"/>
                <a:ea typeface="Calibri"/>
                <a:cs typeface="Times New Roman"/>
              </a:rPr>
              <a:t> kufanya kazi rasmi tarehe 1 Julai, 2000 katika mikoa 20 iliyokuwepo wakati huo</a:t>
            </a:r>
            <a:r>
              <a:rPr lang="pl-PL" sz="4000" dirty="0">
                <a:solidFill>
                  <a:schemeClr val="tx2"/>
                </a:solidFill>
                <a:latin typeface="Arial"/>
                <a:ea typeface="Calibri"/>
                <a:cs typeface="Times New Roman"/>
              </a:rPr>
              <a:t>.</a:t>
            </a:r>
            <a:r>
              <a:rPr lang="en-US" sz="4000" dirty="0">
                <a:solidFill>
                  <a:schemeClr val="tx2"/>
                </a:solidFill>
                <a:latin typeface="Arial"/>
                <a:ea typeface="Calibri"/>
                <a:cs typeface="Times New Roman"/>
              </a:rPr>
              <a:t/>
            </a:r>
            <a:br>
              <a:rPr lang="en-US" sz="4000" dirty="0">
                <a:solidFill>
                  <a:schemeClr val="tx2"/>
                </a:solidFill>
                <a:latin typeface="Arial"/>
                <a:ea typeface="Calibri"/>
                <a:cs typeface="Times New Roman"/>
              </a:rPr>
            </a:br>
            <a:r>
              <a:rPr lang="en-US" sz="4000" b="1" dirty="0">
                <a:solidFill>
                  <a:schemeClr val="tx2"/>
                </a:solidFill>
                <a:latin typeface="Arial" panose="020B0604020202020204" pitchFamily="34" charset="0"/>
                <a:ea typeface="Calibri"/>
                <a:cs typeface="Arial" panose="020B0604020202020204" pitchFamily="34" charset="0"/>
              </a:rPr>
              <a:t>KAZI: </a:t>
            </a:r>
            <a:r>
              <a:rPr lang="en-US" sz="4000" b="1" dirty="0" err="1">
                <a:solidFill>
                  <a:schemeClr val="tx2"/>
                </a:solidFill>
                <a:latin typeface="Arial" panose="020B0604020202020204" pitchFamily="34" charset="0"/>
                <a:ea typeface="Calibri"/>
                <a:cs typeface="Arial" panose="020B0604020202020204" pitchFamily="34" charset="0"/>
              </a:rPr>
              <a:t>Kupanga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kusanifu</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kujenga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na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kuimarisha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barabara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nchini</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na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Kujenga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viwanja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vya</a:t>
            </a:r>
            <a:r>
              <a:rPr lang="en-US" sz="4000" b="1" dirty="0">
                <a:solidFill>
                  <a:schemeClr val="tx2"/>
                </a:solidFill>
                <a:latin typeface="Arial" panose="020B0604020202020204" pitchFamily="34" charset="0"/>
                <a:ea typeface="Calibri"/>
                <a:cs typeface="Arial" panose="020B0604020202020204" pitchFamily="34" charset="0"/>
              </a:rPr>
              <a:t> </a:t>
            </a:r>
            <a:r>
              <a:rPr lang="en-US" sz="4000" b="1" dirty="0" err="1">
                <a:solidFill>
                  <a:schemeClr val="tx2"/>
                </a:solidFill>
                <a:latin typeface="Arial" panose="020B0604020202020204" pitchFamily="34" charset="0"/>
                <a:ea typeface="Calibri"/>
                <a:cs typeface="Arial" panose="020B0604020202020204" pitchFamily="34" charset="0"/>
              </a:rPr>
              <a:t>ndenge</a:t>
            </a:r>
            <a:r>
              <a:rPr lang="pl-PL" sz="4000" b="1" kern="0" dirty="0">
                <a:solidFill>
                  <a:schemeClr val="tx2"/>
                </a:solidFill>
                <a:latin typeface="Arial" panose="020B0604020202020204" pitchFamily="34" charset="0"/>
                <a:ea typeface="Calibri" panose="020F0502020204030204" pitchFamily="34" charset="0"/>
                <a:cs typeface="Arial" panose="020B0604020202020204" pitchFamily="34" charset="0"/>
              </a:rPr>
              <a:t> </a:t>
            </a:r>
            <a:r>
              <a:rPr lang="en-US" sz="4000" b="1" kern="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t/>
            </a:r>
            <a:br>
              <a:rPr lang="en-US" sz="4000" b="1" kern="0" dirty="0">
                <a:solidFill>
                  <a:schemeClr val="tx2"/>
                </a:solidFill>
                <a:latin typeface="Times New Roman" panose="02020603050405020304" pitchFamily="18" charset="0"/>
                <a:ea typeface="Calibri" panose="020F0502020204030204" pitchFamily="34" charset="0"/>
                <a:cs typeface="Times New Roman" panose="02020603050405020304" pitchFamily="18" charset="0"/>
              </a:rPr>
            </a:br>
            <a:endParaRPr lang="en-US" dirty="0">
              <a:solidFill>
                <a:schemeClr val="tx2"/>
              </a:solidFill>
            </a:endParaRPr>
          </a:p>
        </p:txBody>
      </p:sp>
      <p:pic>
        <p:nvPicPr>
          <p:cNvPr id="5"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488"/>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09996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BBDCC75-D59D-4995-8A87-ABD2C9BA4578}"/>
              </a:ext>
            </a:extLst>
          </p:cNvPr>
          <p:cNvGrpSpPr/>
          <p:nvPr/>
        </p:nvGrpSpPr>
        <p:grpSpPr>
          <a:xfrm>
            <a:off x="426507" y="1"/>
            <a:ext cx="9926659" cy="6858000"/>
            <a:chOff x="4549775" y="1466850"/>
            <a:chExt cx="3092450" cy="3922713"/>
          </a:xfrm>
        </p:grpSpPr>
        <p:sp>
          <p:nvSpPr>
            <p:cNvPr id="6" name="Freeform 5">
              <a:extLst>
                <a:ext uri="{FF2B5EF4-FFF2-40B4-BE49-F238E27FC236}">
                  <a16:creationId xmlns:a16="http://schemas.microsoft.com/office/drawing/2014/main" id="{D1A724F6-CC61-4EAF-B004-6F02D61BF594}"/>
                </a:ext>
              </a:extLst>
            </p:cNvPr>
            <p:cNvSpPr>
              <a:spLocks/>
            </p:cNvSpPr>
            <p:nvPr/>
          </p:nvSpPr>
          <p:spPr bwMode="auto">
            <a:xfrm>
              <a:off x="4549775" y="1466850"/>
              <a:ext cx="3092450" cy="3922713"/>
            </a:xfrm>
            <a:custGeom>
              <a:avLst/>
              <a:gdLst>
                <a:gd name="T0" fmla="*/ 1387 w 4410"/>
                <a:gd name="T1" fmla="*/ 2798 h 2798"/>
                <a:gd name="T2" fmla="*/ 2876 w 4410"/>
                <a:gd name="T3" fmla="*/ 2392 h 2798"/>
                <a:gd name="T4" fmla="*/ 3712 w 4410"/>
                <a:gd name="T5" fmla="*/ 1825 h 2798"/>
                <a:gd name="T6" fmla="*/ 2634 w 4410"/>
                <a:gd name="T7" fmla="*/ 1144 h 2798"/>
                <a:gd name="T8" fmla="*/ 3364 w 4410"/>
                <a:gd name="T9" fmla="*/ 921 h 2798"/>
                <a:gd name="T10" fmla="*/ 4107 w 4410"/>
                <a:gd name="T11" fmla="*/ 631 h 2798"/>
                <a:gd name="T12" fmla="*/ 3500 w 4410"/>
                <a:gd name="T13" fmla="*/ 372 h 2798"/>
                <a:gd name="T14" fmla="*/ 3802 w 4410"/>
                <a:gd name="T15" fmla="*/ 184 h 2798"/>
                <a:gd name="T16" fmla="*/ 4410 w 4410"/>
                <a:gd name="T17" fmla="*/ 0 h 2798"/>
                <a:gd name="T18" fmla="*/ 4066 w 4410"/>
                <a:gd name="T19" fmla="*/ 0 h 2798"/>
                <a:gd name="T20" fmla="*/ 2835 w 4410"/>
                <a:gd name="T21" fmla="*/ 306 h 2798"/>
                <a:gd name="T22" fmla="*/ 3594 w 4410"/>
                <a:gd name="T23" fmla="*/ 621 h 2798"/>
                <a:gd name="T24" fmla="*/ 1949 w 4410"/>
                <a:gd name="T25" fmla="*/ 1104 h 2798"/>
                <a:gd name="T26" fmla="*/ 1939 w 4410"/>
                <a:gd name="T27" fmla="*/ 1191 h 2798"/>
                <a:gd name="T28" fmla="*/ 2829 w 4410"/>
                <a:gd name="T29" fmla="*/ 1822 h 2798"/>
                <a:gd name="T30" fmla="*/ 1136 w 4410"/>
                <a:gd name="T31" fmla="*/ 2243 h 2798"/>
                <a:gd name="T32" fmla="*/ 0 w 4410"/>
                <a:gd name="T33" fmla="*/ 2685 h 2798"/>
                <a:gd name="T34" fmla="*/ 0 w 4410"/>
                <a:gd name="T35" fmla="*/ 2798 h 2798"/>
                <a:gd name="T36" fmla="*/ 1387 w 4410"/>
                <a:gd name="T37" fmla="*/ 2798 h 2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10" h="2798">
                  <a:moveTo>
                    <a:pt x="1387" y="2798"/>
                  </a:moveTo>
                  <a:cubicBezTo>
                    <a:pt x="1590" y="2615"/>
                    <a:pt x="2359" y="2534"/>
                    <a:pt x="2876" y="2392"/>
                  </a:cubicBezTo>
                  <a:cubicBezTo>
                    <a:pt x="3505" y="2220"/>
                    <a:pt x="3693" y="2022"/>
                    <a:pt x="3712" y="1825"/>
                  </a:cubicBezTo>
                  <a:cubicBezTo>
                    <a:pt x="3765" y="1299"/>
                    <a:pt x="2623" y="1305"/>
                    <a:pt x="2634" y="1144"/>
                  </a:cubicBezTo>
                  <a:cubicBezTo>
                    <a:pt x="2644" y="1007"/>
                    <a:pt x="3129" y="948"/>
                    <a:pt x="3364" y="921"/>
                  </a:cubicBezTo>
                  <a:cubicBezTo>
                    <a:pt x="3739" y="879"/>
                    <a:pt x="4086" y="784"/>
                    <a:pt x="4107" y="631"/>
                  </a:cubicBezTo>
                  <a:cubicBezTo>
                    <a:pt x="4143" y="377"/>
                    <a:pt x="3608" y="403"/>
                    <a:pt x="3500" y="372"/>
                  </a:cubicBezTo>
                  <a:cubicBezTo>
                    <a:pt x="3181" y="282"/>
                    <a:pt x="3396" y="234"/>
                    <a:pt x="3802" y="184"/>
                  </a:cubicBezTo>
                  <a:cubicBezTo>
                    <a:pt x="4172" y="138"/>
                    <a:pt x="4365" y="106"/>
                    <a:pt x="4410" y="0"/>
                  </a:cubicBezTo>
                  <a:cubicBezTo>
                    <a:pt x="4066" y="0"/>
                    <a:pt x="4066" y="0"/>
                    <a:pt x="4066" y="0"/>
                  </a:cubicBezTo>
                  <a:cubicBezTo>
                    <a:pt x="3945" y="129"/>
                    <a:pt x="2829" y="68"/>
                    <a:pt x="2835" y="306"/>
                  </a:cubicBezTo>
                  <a:cubicBezTo>
                    <a:pt x="2839" y="481"/>
                    <a:pt x="3599" y="506"/>
                    <a:pt x="3594" y="621"/>
                  </a:cubicBezTo>
                  <a:cubicBezTo>
                    <a:pt x="3587" y="771"/>
                    <a:pt x="2144" y="733"/>
                    <a:pt x="1949" y="1104"/>
                  </a:cubicBezTo>
                  <a:cubicBezTo>
                    <a:pt x="1934" y="1133"/>
                    <a:pt x="1938" y="1156"/>
                    <a:pt x="1939" y="1191"/>
                  </a:cubicBezTo>
                  <a:cubicBezTo>
                    <a:pt x="1952" y="1468"/>
                    <a:pt x="2882" y="1583"/>
                    <a:pt x="2829" y="1822"/>
                  </a:cubicBezTo>
                  <a:cubicBezTo>
                    <a:pt x="2783" y="2029"/>
                    <a:pt x="2384" y="1941"/>
                    <a:pt x="1136" y="2243"/>
                  </a:cubicBezTo>
                  <a:cubicBezTo>
                    <a:pt x="939" y="2291"/>
                    <a:pt x="246" y="2452"/>
                    <a:pt x="0" y="2685"/>
                  </a:cubicBezTo>
                  <a:cubicBezTo>
                    <a:pt x="0" y="2798"/>
                    <a:pt x="0" y="2798"/>
                    <a:pt x="0" y="2798"/>
                  </a:cubicBezTo>
                  <a:lnTo>
                    <a:pt x="1387" y="279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987A8BD2-51F0-4E4F-B22A-0FB2D65078B9}"/>
                </a:ext>
              </a:extLst>
            </p:cNvPr>
            <p:cNvSpPr>
              <a:spLocks/>
            </p:cNvSpPr>
            <p:nvPr/>
          </p:nvSpPr>
          <p:spPr bwMode="auto">
            <a:xfrm>
              <a:off x="4549775" y="1466850"/>
              <a:ext cx="3081338" cy="3763963"/>
            </a:xfrm>
            <a:custGeom>
              <a:avLst/>
              <a:gdLst>
                <a:gd name="T0" fmla="*/ 1387 w 4395"/>
                <a:gd name="T1" fmla="*/ 2685 h 2685"/>
                <a:gd name="T2" fmla="*/ 2876 w 4395"/>
                <a:gd name="T3" fmla="*/ 2292 h 2685"/>
                <a:gd name="T4" fmla="*/ 3712 w 4395"/>
                <a:gd name="T5" fmla="*/ 1742 h 2685"/>
                <a:gd name="T6" fmla="*/ 2634 w 4395"/>
                <a:gd name="T7" fmla="*/ 1082 h 2685"/>
                <a:gd name="T8" fmla="*/ 3364 w 4395"/>
                <a:gd name="T9" fmla="*/ 866 h 2685"/>
                <a:gd name="T10" fmla="*/ 4107 w 4395"/>
                <a:gd name="T11" fmla="*/ 585 h 2685"/>
                <a:gd name="T12" fmla="*/ 3500 w 4395"/>
                <a:gd name="T13" fmla="*/ 334 h 2685"/>
                <a:gd name="T14" fmla="*/ 3802 w 4395"/>
                <a:gd name="T15" fmla="*/ 152 h 2685"/>
                <a:gd name="T16" fmla="*/ 4395 w 4395"/>
                <a:gd name="T17" fmla="*/ 0 h 2685"/>
                <a:gd name="T18" fmla="*/ 4033 w 4395"/>
                <a:gd name="T19" fmla="*/ 0 h 2685"/>
                <a:gd name="T20" fmla="*/ 2840 w 4395"/>
                <a:gd name="T21" fmla="*/ 270 h 2685"/>
                <a:gd name="T22" fmla="*/ 3594 w 4395"/>
                <a:gd name="T23" fmla="*/ 575 h 2685"/>
                <a:gd name="T24" fmla="*/ 1940 w 4395"/>
                <a:gd name="T25" fmla="*/ 1122 h 2685"/>
                <a:gd name="T26" fmla="*/ 2829 w 4395"/>
                <a:gd name="T27" fmla="*/ 1739 h 2685"/>
                <a:gd name="T28" fmla="*/ 1136 w 4395"/>
                <a:gd name="T29" fmla="*/ 2147 h 2685"/>
                <a:gd name="T30" fmla="*/ 0 w 4395"/>
                <a:gd name="T31" fmla="*/ 2685 h 2685"/>
                <a:gd name="T32" fmla="*/ 1387 w 4395"/>
                <a:gd name="T33" fmla="*/ 2685 h 26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95" h="2685">
                  <a:moveTo>
                    <a:pt x="1387" y="2685"/>
                  </a:moveTo>
                  <a:cubicBezTo>
                    <a:pt x="1590" y="2508"/>
                    <a:pt x="2359" y="2429"/>
                    <a:pt x="2876" y="2292"/>
                  </a:cubicBezTo>
                  <a:cubicBezTo>
                    <a:pt x="3505" y="2125"/>
                    <a:pt x="3714" y="1934"/>
                    <a:pt x="3712" y="1742"/>
                  </a:cubicBezTo>
                  <a:cubicBezTo>
                    <a:pt x="3708" y="1359"/>
                    <a:pt x="2623" y="1238"/>
                    <a:pt x="2634" y="1082"/>
                  </a:cubicBezTo>
                  <a:cubicBezTo>
                    <a:pt x="2644" y="949"/>
                    <a:pt x="3129" y="892"/>
                    <a:pt x="3364" y="866"/>
                  </a:cubicBezTo>
                  <a:cubicBezTo>
                    <a:pt x="3739" y="825"/>
                    <a:pt x="4110" y="735"/>
                    <a:pt x="4107" y="585"/>
                  </a:cubicBezTo>
                  <a:cubicBezTo>
                    <a:pt x="4104" y="397"/>
                    <a:pt x="3608" y="364"/>
                    <a:pt x="3500" y="334"/>
                  </a:cubicBezTo>
                  <a:cubicBezTo>
                    <a:pt x="3181" y="247"/>
                    <a:pt x="3396" y="202"/>
                    <a:pt x="3802" y="152"/>
                  </a:cubicBezTo>
                  <a:cubicBezTo>
                    <a:pt x="4266" y="94"/>
                    <a:pt x="4362" y="62"/>
                    <a:pt x="4395" y="0"/>
                  </a:cubicBezTo>
                  <a:cubicBezTo>
                    <a:pt x="4033" y="0"/>
                    <a:pt x="4033" y="0"/>
                    <a:pt x="4033" y="0"/>
                  </a:cubicBezTo>
                  <a:cubicBezTo>
                    <a:pt x="3907" y="77"/>
                    <a:pt x="2921" y="89"/>
                    <a:pt x="2840" y="270"/>
                  </a:cubicBezTo>
                  <a:cubicBezTo>
                    <a:pt x="2773" y="419"/>
                    <a:pt x="3599" y="464"/>
                    <a:pt x="3594" y="575"/>
                  </a:cubicBezTo>
                  <a:cubicBezTo>
                    <a:pt x="3585" y="751"/>
                    <a:pt x="2014" y="702"/>
                    <a:pt x="1940" y="1122"/>
                  </a:cubicBezTo>
                  <a:cubicBezTo>
                    <a:pt x="1893" y="1387"/>
                    <a:pt x="2882" y="1508"/>
                    <a:pt x="2829" y="1739"/>
                  </a:cubicBezTo>
                  <a:cubicBezTo>
                    <a:pt x="2783" y="1940"/>
                    <a:pt x="2384" y="1854"/>
                    <a:pt x="1136" y="2147"/>
                  </a:cubicBezTo>
                  <a:cubicBezTo>
                    <a:pt x="907" y="2200"/>
                    <a:pt x="169" y="2442"/>
                    <a:pt x="0" y="2685"/>
                  </a:cubicBezTo>
                  <a:lnTo>
                    <a:pt x="1387" y="2685"/>
                  </a:lnTo>
                  <a:close/>
                </a:path>
              </a:pathLst>
            </a:custGeom>
            <a:solidFill>
              <a:schemeClr val="tx1">
                <a:lumMod val="90000"/>
                <a:lumOff val="1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9" name="TextBox 8">
            <a:extLst>
              <a:ext uri="{FF2B5EF4-FFF2-40B4-BE49-F238E27FC236}">
                <a16:creationId xmlns:a16="http://schemas.microsoft.com/office/drawing/2014/main" id="{565A7007-B6F4-40B9-882E-39A363A27E31}"/>
              </a:ext>
            </a:extLst>
          </p:cNvPr>
          <p:cNvSpPr txBox="1"/>
          <p:nvPr/>
        </p:nvSpPr>
        <p:spPr>
          <a:xfrm>
            <a:off x="-39242" y="111435"/>
            <a:ext cx="6819932" cy="584775"/>
          </a:xfrm>
          <a:prstGeom prst="rect">
            <a:avLst/>
          </a:prstGeom>
          <a:noFill/>
        </p:spPr>
        <p:txBody>
          <a:bodyPr wrap="square" rtlCol="0">
            <a:spAutoFit/>
          </a:bodyPr>
          <a:lstStyle/>
          <a:p>
            <a:pPr lvl="0">
              <a:defRPr/>
            </a:pPr>
            <a:r>
              <a:rPr lang="en-US" sz="3200" b="1" dirty="0">
                <a:solidFill>
                  <a:srgbClr val="00B050"/>
                </a:solidFill>
                <a:latin typeface="Open Sans" panose="020B0606030504020204"/>
                <a:ea typeface="Noto Sans" panose="020B0502040504020204" pitchFamily="34"/>
                <a:cs typeface="Noto Sans" panose="020B0502040504020204" pitchFamily="34"/>
              </a:rPr>
              <a:t>KAZI ZA TANROADS</a:t>
            </a:r>
          </a:p>
        </p:txBody>
      </p:sp>
      <p:grpSp>
        <p:nvGrpSpPr>
          <p:cNvPr id="10" name="Group 9">
            <a:extLst>
              <a:ext uri="{FF2B5EF4-FFF2-40B4-BE49-F238E27FC236}">
                <a16:creationId xmlns:a16="http://schemas.microsoft.com/office/drawing/2014/main" id="{1CD51FE4-1BE9-4725-8C5E-D585E86C49EB}"/>
              </a:ext>
            </a:extLst>
          </p:cNvPr>
          <p:cNvGrpSpPr/>
          <p:nvPr/>
        </p:nvGrpSpPr>
        <p:grpSpPr>
          <a:xfrm>
            <a:off x="1916621" y="3860754"/>
            <a:ext cx="1462984" cy="2261827"/>
            <a:chOff x="7478257" y="2193205"/>
            <a:chExt cx="452893" cy="700189"/>
          </a:xfrm>
        </p:grpSpPr>
        <p:sp>
          <p:nvSpPr>
            <p:cNvPr id="11" name="Oval 10">
              <a:extLst>
                <a:ext uri="{FF2B5EF4-FFF2-40B4-BE49-F238E27FC236}">
                  <a16:creationId xmlns:a16="http://schemas.microsoft.com/office/drawing/2014/main" id="{AC61A92C-7461-488B-B685-D8503D3CD944}"/>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17">
              <a:extLst>
                <a:ext uri="{FF2B5EF4-FFF2-40B4-BE49-F238E27FC236}">
                  <a16:creationId xmlns:a16="http://schemas.microsoft.com/office/drawing/2014/main" id="{EAFE7348-1270-48F4-B06C-3337B907A185}"/>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02" name="Group 101">
            <a:extLst>
              <a:ext uri="{FF2B5EF4-FFF2-40B4-BE49-F238E27FC236}">
                <a16:creationId xmlns:a16="http://schemas.microsoft.com/office/drawing/2014/main" id="{043ABD47-F9C4-4180-B251-BA5EA328BD7A}"/>
              </a:ext>
            </a:extLst>
          </p:cNvPr>
          <p:cNvGrpSpPr/>
          <p:nvPr/>
        </p:nvGrpSpPr>
        <p:grpSpPr>
          <a:xfrm>
            <a:off x="107950" y="67734"/>
            <a:ext cx="10839450" cy="6701366"/>
            <a:chOff x="2943225" y="38100"/>
            <a:chExt cx="6305550" cy="6818313"/>
          </a:xfrm>
          <a:solidFill>
            <a:schemeClr val="bg1"/>
          </a:solidFill>
        </p:grpSpPr>
        <p:sp>
          <p:nvSpPr>
            <p:cNvPr id="103" name="Freeform 86">
              <a:extLst>
                <a:ext uri="{FF2B5EF4-FFF2-40B4-BE49-F238E27FC236}">
                  <a16:creationId xmlns:a16="http://schemas.microsoft.com/office/drawing/2014/main" id="{80F0C35D-6EE0-4A50-A875-08A1FCAEBABF}"/>
                </a:ext>
              </a:extLst>
            </p:cNvPr>
            <p:cNvSpPr>
              <a:spLocks/>
            </p:cNvSpPr>
            <p:nvPr/>
          </p:nvSpPr>
          <p:spPr bwMode="auto">
            <a:xfrm>
              <a:off x="2943225" y="6856413"/>
              <a:ext cx="6305550" cy="0"/>
            </a:xfrm>
            <a:custGeom>
              <a:avLst/>
              <a:gdLst>
                <a:gd name="T0" fmla="*/ 0 w 15350"/>
                <a:gd name="T1" fmla="*/ 15350 w 15350"/>
              </a:gdLst>
              <a:ahLst/>
              <a:cxnLst>
                <a:cxn ang="0">
                  <a:pos x="T0" y="0"/>
                </a:cxn>
                <a:cxn ang="0">
                  <a:pos x="T1" y="0"/>
                </a:cxn>
              </a:cxnLst>
              <a:rect l="0" t="0" r="r" b="b"/>
              <a:pathLst>
                <a:path w="15350">
                  <a:moveTo>
                    <a:pt x="0" y="0"/>
                  </a:moveTo>
                  <a:cubicBezTo>
                    <a:pt x="5120" y="0"/>
                    <a:pt x="10235" y="0"/>
                    <a:pt x="1535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89">
              <a:extLst>
                <a:ext uri="{FF2B5EF4-FFF2-40B4-BE49-F238E27FC236}">
                  <a16:creationId xmlns:a16="http://schemas.microsoft.com/office/drawing/2014/main" id="{A154FF12-18DB-454D-AEBB-AEE97A349C8C}"/>
                </a:ext>
              </a:extLst>
            </p:cNvPr>
            <p:cNvSpPr>
              <a:spLocks/>
            </p:cNvSpPr>
            <p:nvPr/>
          </p:nvSpPr>
          <p:spPr bwMode="auto">
            <a:xfrm>
              <a:off x="6410325" y="5073650"/>
              <a:ext cx="330200" cy="195263"/>
            </a:xfrm>
            <a:custGeom>
              <a:avLst/>
              <a:gdLst>
                <a:gd name="T0" fmla="*/ 15 w 803"/>
                <a:gd name="T1" fmla="*/ 238 h 238"/>
                <a:gd name="T2" fmla="*/ 0 w 803"/>
                <a:gd name="T3" fmla="*/ 176 h 238"/>
                <a:gd name="T4" fmla="*/ 789 w 803"/>
                <a:gd name="T5" fmla="*/ 0 h 238"/>
                <a:gd name="T6" fmla="*/ 803 w 803"/>
                <a:gd name="T7" fmla="*/ 56 h 238"/>
                <a:gd name="T8" fmla="*/ 15 w 803"/>
                <a:gd name="T9" fmla="*/ 238 h 238"/>
              </a:gdLst>
              <a:ahLst/>
              <a:cxnLst>
                <a:cxn ang="0">
                  <a:pos x="T0" y="T1"/>
                </a:cxn>
                <a:cxn ang="0">
                  <a:pos x="T2" y="T3"/>
                </a:cxn>
                <a:cxn ang="0">
                  <a:pos x="T4" y="T5"/>
                </a:cxn>
                <a:cxn ang="0">
                  <a:pos x="T6" y="T7"/>
                </a:cxn>
                <a:cxn ang="0">
                  <a:pos x="T8" y="T9"/>
                </a:cxn>
              </a:cxnLst>
              <a:rect l="0" t="0" r="r" b="b"/>
              <a:pathLst>
                <a:path w="803" h="238">
                  <a:moveTo>
                    <a:pt x="15" y="238"/>
                  </a:moveTo>
                  <a:cubicBezTo>
                    <a:pt x="10" y="218"/>
                    <a:pt x="5" y="199"/>
                    <a:pt x="0" y="176"/>
                  </a:cubicBezTo>
                  <a:cubicBezTo>
                    <a:pt x="264" y="117"/>
                    <a:pt x="525" y="59"/>
                    <a:pt x="789" y="0"/>
                  </a:cubicBezTo>
                  <a:cubicBezTo>
                    <a:pt x="795" y="22"/>
                    <a:pt x="799" y="40"/>
                    <a:pt x="803" y="56"/>
                  </a:cubicBezTo>
                  <a:cubicBezTo>
                    <a:pt x="769" y="77"/>
                    <a:pt x="175" y="214"/>
                    <a:pt x="15" y="2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5" name="Freeform 90">
              <a:extLst>
                <a:ext uri="{FF2B5EF4-FFF2-40B4-BE49-F238E27FC236}">
                  <a16:creationId xmlns:a16="http://schemas.microsoft.com/office/drawing/2014/main" id="{34BE5A1F-E8DD-4233-81A0-9CD1CD1228B4}"/>
                </a:ext>
              </a:extLst>
            </p:cNvPr>
            <p:cNvSpPr>
              <a:spLocks/>
            </p:cNvSpPr>
            <p:nvPr/>
          </p:nvSpPr>
          <p:spPr bwMode="auto">
            <a:xfrm>
              <a:off x="5848350" y="5321300"/>
              <a:ext cx="330200" cy="184150"/>
            </a:xfrm>
            <a:custGeom>
              <a:avLst/>
              <a:gdLst>
                <a:gd name="T0" fmla="*/ 792 w 804"/>
                <a:gd name="T1" fmla="*/ 4 h 224"/>
                <a:gd name="T2" fmla="*/ 804 w 804"/>
                <a:gd name="T3" fmla="*/ 61 h 224"/>
                <a:gd name="T4" fmla="*/ 13 w 804"/>
                <a:gd name="T5" fmla="*/ 224 h 224"/>
                <a:gd name="T6" fmla="*/ 2 w 804"/>
                <a:gd name="T7" fmla="*/ 184 h 224"/>
                <a:gd name="T8" fmla="*/ 0 w 804"/>
                <a:gd name="T9" fmla="*/ 166 h 224"/>
                <a:gd name="T10" fmla="*/ 792 w 804"/>
                <a:gd name="T11" fmla="*/ 4 h 224"/>
              </a:gdLst>
              <a:ahLst/>
              <a:cxnLst>
                <a:cxn ang="0">
                  <a:pos x="T0" y="T1"/>
                </a:cxn>
                <a:cxn ang="0">
                  <a:pos x="T2" y="T3"/>
                </a:cxn>
                <a:cxn ang="0">
                  <a:pos x="T4" y="T5"/>
                </a:cxn>
                <a:cxn ang="0">
                  <a:pos x="T6" y="T7"/>
                </a:cxn>
                <a:cxn ang="0">
                  <a:pos x="T8" y="T9"/>
                </a:cxn>
                <a:cxn ang="0">
                  <a:pos x="T10" y="T11"/>
                </a:cxn>
              </a:cxnLst>
              <a:rect l="0" t="0" r="r" b="b"/>
              <a:pathLst>
                <a:path w="804" h="224">
                  <a:moveTo>
                    <a:pt x="792" y="4"/>
                  </a:moveTo>
                  <a:cubicBezTo>
                    <a:pt x="795" y="20"/>
                    <a:pt x="799" y="38"/>
                    <a:pt x="804" y="61"/>
                  </a:cubicBezTo>
                  <a:cubicBezTo>
                    <a:pt x="539" y="118"/>
                    <a:pt x="277" y="171"/>
                    <a:pt x="13" y="224"/>
                  </a:cubicBezTo>
                  <a:cubicBezTo>
                    <a:pt x="8" y="207"/>
                    <a:pt x="4" y="196"/>
                    <a:pt x="2" y="184"/>
                  </a:cubicBezTo>
                  <a:cubicBezTo>
                    <a:pt x="0" y="178"/>
                    <a:pt x="1" y="171"/>
                    <a:pt x="0" y="166"/>
                  </a:cubicBezTo>
                  <a:cubicBezTo>
                    <a:pt x="32" y="149"/>
                    <a:pt x="757" y="0"/>
                    <a:pt x="79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91">
              <a:extLst>
                <a:ext uri="{FF2B5EF4-FFF2-40B4-BE49-F238E27FC236}">
                  <a16:creationId xmlns:a16="http://schemas.microsoft.com/office/drawing/2014/main" id="{BCA7B6DD-0A17-41FC-AD03-599FCDDF3EF6}"/>
                </a:ext>
              </a:extLst>
            </p:cNvPr>
            <p:cNvSpPr>
              <a:spLocks/>
            </p:cNvSpPr>
            <p:nvPr/>
          </p:nvSpPr>
          <p:spPr bwMode="auto">
            <a:xfrm>
              <a:off x="5286375" y="5554663"/>
              <a:ext cx="331788" cy="204788"/>
            </a:xfrm>
            <a:custGeom>
              <a:avLst/>
              <a:gdLst>
                <a:gd name="T0" fmla="*/ 781 w 807"/>
                <a:gd name="T1" fmla="*/ 0 h 250"/>
                <a:gd name="T2" fmla="*/ 790 w 807"/>
                <a:gd name="T3" fmla="*/ 12 h 250"/>
                <a:gd name="T4" fmla="*/ 758 w 807"/>
                <a:gd name="T5" fmla="*/ 75 h 250"/>
                <a:gd name="T6" fmla="*/ 56 w 807"/>
                <a:gd name="T7" fmla="*/ 244 h 250"/>
                <a:gd name="T8" fmla="*/ 17 w 807"/>
                <a:gd name="T9" fmla="*/ 250 h 250"/>
                <a:gd name="T10" fmla="*/ 0 w 807"/>
                <a:gd name="T11" fmla="*/ 189 h 250"/>
                <a:gd name="T12" fmla="*/ 781 w 807"/>
                <a:gd name="T13" fmla="*/ 0 h 250"/>
              </a:gdLst>
              <a:ahLst/>
              <a:cxnLst>
                <a:cxn ang="0">
                  <a:pos x="T0" y="T1"/>
                </a:cxn>
                <a:cxn ang="0">
                  <a:pos x="T2" y="T3"/>
                </a:cxn>
                <a:cxn ang="0">
                  <a:pos x="T4" y="T5"/>
                </a:cxn>
                <a:cxn ang="0">
                  <a:pos x="T6" y="T7"/>
                </a:cxn>
                <a:cxn ang="0">
                  <a:pos x="T8" y="T9"/>
                </a:cxn>
                <a:cxn ang="0">
                  <a:pos x="T10" y="T11"/>
                </a:cxn>
                <a:cxn ang="0">
                  <a:pos x="T12" y="T13"/>
                </a:cxn>
              </a:cxnLst>
              <a:rect l="0" t="0" r="r" b="b"/>
              <a:pathLst>
                <a:path w="807" h="250">
                  <a:moveTo>
                    <a:pt x="781" y="0"/>
                  </a:moveTo>
                  <a:cubicBezTo>
                    <a:pt x="787" y="8"/>
                    <a:pt x="789" y="10"/>
                    <a:pt x="790" y="12"/>
                  </a:cubicBezTo>
                  <a:cubicBezTo>
                    <a:pt x="807" y="59"/>
                    <a:pt x="805" y="63"/>
                    <a:pt x="758" y="75"/>
                  </a:cubicBezTo>
                  <a:cubicBezTo>
                    <a:pt x="524" y="131"/>
                    <a:pt x="290" y="188"/>
                    <a:pt x="56" y="244"/>
                  </a:cubicBezTo>
                  <a:cubicBezTo>
                    <a:pt x="44" y="247"/>
                    <a:pt x="33" y="248"/>
                    <a:pt x="17" y="250"/>
                  </a:cubicBezTo>
                  <a:cubicBezTo>
                    <a:pt x="11" y="231"/>
                    <a:pt x="6" y="212"/>
                    <a:pt x="0" y="189"/>
                  </a:cubicBezTo>
                  <a:cubicBezTo>
                    <a:pt x="261" y="120"/>
                    <a:pt x="521" y="58"/>
                    <a:pt x="78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92">
              <a:extLst>
                <a:ext uri="{FF2B5EF4-FFF2-40B4-BE49-F238E27FC236}">
                  <a16:creationId xmlns:a16="http://schemas.microsoft.com/office/drawing/2014/main" id="{87492318-48DD-4AF8-B833-3865E380FF5B}"/>
                </a:ext>
              </a:extLst>
            </p:cNvPr>
            <p:cNvSpPr>
              <a:spLocks/>
            </p:cNvSpPr>
            <p:nvPr/>
          </p:nvSpPr>
          <p:spPr bwMode="auto">
            <a:xfrm>
              <a:off x="6969125" y="4754563"/>
              <a:ext cx="323850" cy="255588"/>
            </a:xfrm>
            <a:custGeom>
              <a:avLst/>
              <a:gdLst>
                <a:gd name="T0" fmla="*/ 765 w 790"/>
                <a:gd name="T1" fmla="*/ 0 h 311"/>
                <a:gd name="T2" fmla="*/ 790 w 790"/>
                <a:gd name="T3" fmla="*/ 58 h 311"/>
                <a:gd name="T4" fmla="*/ 749 w 790"/>
                <a:gd name="T5" fmla="*/ 78 h 311"/>
                <a:gd name="T6" fmla="*/ 200 w 790"/>
                <a:gd name="T7" fmla="*/ 261 h 311"/>
                <a:gd name="T8" fmla="*/ 19 w 790"/>
                <a:gd name="T9" fmla="*/ 311 h 311"/>
                <a:gd name="T10" fmla="*/ 0 w 790"/>
                <a:gd name="T11" fmla="*/ 246 h 311"/>
                <a:gd name="T12" fmla="*/ 765 w 790"/>
                <a:gd name="T13" fmla="*/ 0 h 311"/>
              </a:gdLst>
              <a:ahLst/>
              <a:cxnLst>
                <a:cxn ang="0">
                  <a:pos x="T0" y="T1"/>
                </a:cxn>
                <a:cxn ang="0">
                  <a:pos x="T2" y="T3"/>
                </a:cxn>
                <a:cxn ang="0">
                  <a:pos x="T4" y="T5"/>
                </a:cxn>
                <a:cxn ang="0">
                  <a:pos x="T6" y="T7"/>
                </a:cxn>
                <a:cxn ang="0">
                  <a:pos x="T8" y="T9"/>
                </a:cxn>
                <a:cxn ang="0">
                  <a:pos x="T10" y="T11"/>
                </a:cxn>
                <a:cxn ang="0">
                  <a:pos x="T12" y="T13"/>
                </a:cxn>
              </a:cxnLst>
              <a:rect l="0" t="0" r="r" b="b"/>
              <a:pathLst>
                <a:path w="790" h="311">
                  <a:moveTo>
                    <a:pt x="765" y="0"/>
                  </a:moveTo>
                  <a:cubicBezTo>
                    <a:pt x="774" y="21"/>
                    <a:pt x="781" y="38"/>
                    <a:pt x="790" y="58"/>
                  </a:cubicBezTo>
                  <a:cubicBezTo>
                    <a:pt x="775" y="66"/>
                    <a:pt x="762" y="73"/>
                    <a:pt x="749" y="78"/>
                  </a:cubicBezTo>
                  <a:cubicBezTo>
                    <a:pt x="570" y="151"/>
                    <a:pt x="386" y="208"/>
                    <a:pt x="200" y="261"/>
                  </a:cubicBezTo>
                  <a:cubicBezTo>
                    <a:pt x="142" y="277"/>
                    <a:pt x="83" y="293"/>
                    <a:pt x="19" y="311"/>
                  </a:cubicBezTo>
                  <a:cubicBezTo>
                    <a:pt x="12" y="289"/>
                    <a:pt x="7" y="270"/>
                    <a:pt x="0" y="246"/>
                  </a:cubicBezTo>
                  <a:cubicBezTo>
                    <a:pt x="260" y="175"/>
                    <a:pt x="515" y="103"/>
                    <a:pt x="76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93">
              <a:extLst>
                <a:ext uri="{FF2B5EF4-FFF2-40B4-BE49-F238E27FC236}">
                  <a16:creationId xmlns:a16="http://schemas.microsoft.com/office/drawing/2014/main" id="{3E4C61FA-3624-4BF4-B4F7-72E3C2B3FF85}"/>
                </a:ext>
              </a:extLst>
            </p:cNvPr>
            <p:cNvSpPr>
              <a:spLocks/>
            </p:cNvSpPr>
            <p:nvPr/>
          </p:nvSpPr>
          <p:spPr bwMode="auto">
            <a:xfrm>
              <a:off x="4735513" y="5840413"/>
              <a:ext cx="323850" cy="257175"/>
            </a:xfrm>
            <a:custGeom>
              <a:avLst/>
              <a:gdLst>
                <a:gd name="T0" fmla="*/ 22 w 787"/>
                <a:gd name="T1" fmla="*/ 314 h 314"/>
                <a:gd name="T2" fmla="*/ 0 w 787"/>
                <a:gd name="T3" fmla="*/ 257 h 314"/>
                <a:gd name="T4" fmla="*/ 770 w 787"/>
                <a:gd name="T5" fmla="*/ 0 h 314"/>
                <a:gd name="T6" fmla="*/ 787 w 787"/>
                <a:gd name="T7" fmla="*/ 59 h 314"/>
                <a:gd name="T8" fmla="*/ 22 w 787"/>
                <a:gd name="T9" fmla="*/ 314 h 314"/>
              </a:gdLst>
              <a:ahLst/>
              <a:cxnLst>
                <a:cxn ang="0">
                  <a:pos x="T0" y="T1"/>
                </a:cxn>
                <a:cxn ang="0">
                  <a:pos x="T2" y="T3"/>
                </a:cxn>
                <a:cxn ang="0">
                  <a:pos x="T4" y="T5"/>
                </a:cxn>
                <a:cxn ang="0">
                  <a:pos x="T6" y="T7"/>
                </a:cxn>
                <a:cxn ang="0">
                  <a:pos x="T8" y="T9"/>
                </a:cxn>
              </a:cxnLst>
              <a:rect l="0" t="0" r="r" b="b"/>
              <a:pathLst>
                <a:path w="787" h="314">
                  <a:moveTo>
                    <a:pt x="22" y="314"/>
                  </a:moveTo>
                  <a:cubicBezTo>
                    <a:pt x="15" y="295"/>
                    <a:pt x="8" y="278"/>
                    <a:pt x="0" y="257"/>
                  </a:cubicBezTo>
                  <a:cubicBezTo>
                    <a:pt x="254" y="159"/>
                    <a:pt x="509" y="76"/>
                    <a:pt x="770" y="0"/>
                  </a:cubicBezTo>
                  <a:cubicBezTo>
                    <a:pt x="777" y="23"/>
                    <a:pt x="782" y="41"/>
                    <a:pt x="787" y="59"/>
                  </a:cubicBezTo>
                  <a:cubicBezTo>
                    <a:pt x="531" y="145"/>
                    <a:pt x="279" y="229"/>
                    <a:pt x="22" y="3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9" name="Freeform 94">
              <a:extLst>
                <a:ext uri="{FF2B5EF4-FFF2-40B4-BE49-F238E27FC236}">
                  <a16:creationId xmlns:a16="http://schemas.microsoft.com/office/drawing/2014/main" id="{CBEE9D19-28B6-4CD6-9909-7305972BE688}"/>
                </a:ext>
              </a:extLst>
            </p:cNvPr>
            <p:cNvSpPr>
              <a:spLocks/>
            </p:cNvSpPr>
            <p:nvPr/>
          </p:nvSpPr>
          <p:spPr bwMode="auto">
            <a:xfrm>
              <a:off x="6248400" y="2874963"/>
              <a:ext cx="130175" cy="155575"/>
            </a:xfrm>
            <a:custGeom>
              <a:avLst/>
              <a:gdLst>
                <a:gd name="T0" fmla="*/ 23 w 316"/>
                <a:gd name="T1" fmla="*/ 0 h 190"/>
                <a:gd name="T2" fmla="*/ 316 w 316"/>
                <a:gd name="T3" fmla="*/ 147 h 190"/>
                <a:gd name="T4" fmla="*/ 296 w 316"/>
                <a:gd name="T5" fmla="*/ 190 h 190"/>
                <a:gd name="T6" fmla="*/ 0 w 316"/>
                <a:gd name="T7" fmla="*/ 40 h 190"/>
                <a:gd name="T8" fmla="*/ 23 w 316"/>
                <a:gd name="T9" fmla="*/ 0 h 190"/>
              </a:gdLst>
              <a:ahLst/>
              <a:cxnLst>
                <a:cxn ang="0">
                  <a:pos x="T0" y="T1"/>
                </a:cxn>
                <a:cxn ang="0">
                  <a:pos x="T2" y="T3"/>
                </a:cxn>
                <a:cxn ang="0">
                  <a:pos x="T4" y="T5"/>
                </a:cxn>
                <a:cxn ang="0">
                  <a:pos x="T6" y="T7"/>
                </a:cxn>
                <a:cxn ang="0">
                  <a:pos x="T8" y="T9"/>
                </a:cxn>
              </a:cxnLst>
              <a:rect l="0" t="0" r="r" b="b"/>
              <a:pathLst>
                <a:path w="316" h="190">
                  <a:moveTo>
                    <a:pt x="23" y="0"/>
                  </a:moveTo>
                  <a:cubicBezTo>
                    <a:pt x="124" y="50"/>
                    <a:pt x="218" y="98"/>
                    <a:pt x="316" y="147"/>
                  </a:cubicBezTo>
                  <a:cubicBezTo>
                    <a:pt x="309" y="161"/>
                    <a:pt x="303" y="173"/>
                    <a:pt x="296" y="190"/>
                  </a:cubicBezTo>
                  <a:cubicBezTo>
                    <a:pt x="194" y="145"/>
                    <a:pt x="96" y="99"/>
                    <a:pt x="0" y="40"/>
                  </a:cubicBezTo>
                  <a:cubicBezTo>
                    <a:pt x="8" y="26"/>
                    <a:pt x="15" y="14"/>
                    <a:pt x="2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95">
              <a:extLst>
                <a:ext uri="{FF2B5EF4-FFF2-40B4-BE49-F238E27FC236}">
                  <a16:creationId xmlns:a16="http://schemas.microsoft.com/office/drawing/2014/main" id="{9E74DF55-1E3F-49BA-BDE4-50AC898FECB7}"/>
                </a:ext>
              </a:extLst>
            </p:cNvPr>
            <p:cNvSpPr>
              <a:spLocks/>
            </p:cNvSpPr>
            <p:nvPr/>
          </p:nvSpPr>
          <p:spPr bwMode="auto">
            <a:xfrm>
              <a:off x="7210425" y="3732213"/>
              <a:ext cx="128588" cy="165100"/>
            </a:xfrm>
            <a:custGeom>
              <a:avLst/>
              <a:gdLst>
                <a:gd name="T0" fmla="*/ 0 w 312"/>
                <a:gd name="T1" fmla="*/ 42 h 202"/>
                <a:gd name="T2" fmla="*/ 22 w 312"/>
                <a:gd name="T3" fmla="*/ 0 h 202"/>
                <a:gd name="T4" fmla="*/ 312 w 312"/>
                <a:gd name="T5" fmla="*/ 160 h 202"/>
                <a:gd name="T6" fmla="*/ 286 w 312"/>
                <a:gd name="T7" fmla="*/ 202 h 202"/>
                <a:gd name="T8" fmla="*/ 0 w 312"/>
                <a:gd name="T9" fmla="*/ 42 h 202"/>
              </a:gdLst>
              <a:ahLst/>
              <a:cxnLst>
                <a:cxn ang="0">
                  <a:pos x="T0" y="T1"/>
                </a:cxn>
                <a:cxn ang="0">
                  <a:pos x="T2" y="T3"/>
                </a:cxn>
                <a:cxn ang="0">
                  <a:pos x="T4" y="T5"/>
                </a:cxn>
                <a:cxn ang="0">
                  <a:pos x="T6" y="T7"/>
                </a:cxn>
                <a:cxn ang="0">
                  <a:pos x="T8" y="T9"/>
                </a:cxn>
              </a:cxnLst>
              <a:rect l="0" t="0" r="r" b="b"/>
              <a:pathLst>
                <a:path w="312" h="202">
                  <a:moveTo>
                    <a:pt x="0" y="42"/>
                  </a:moveTo>
                  <a:cubicBezTo>
                    <a:pt x="8" y="27"/>
                    <a:pt x="14" y="16"/>
                    <a:pt x="22" y="0"/>
                  </a:cubicBezTo>
                  <a:cubicBezTo>
                    <a:pt x="122" y="48"/>
                    <a:pt x="215" y="103"/>
                    <a:pt x="312" y="160"/>
                  </a:cubicBezTo>
                  <a:cubicBezTo>
                    <a:pt x="302" y="175"/>
                    <a:pt x="295" y="187"/>
                    <a:pt x="286" y="202"/>
                  </a:cubicBezTo>
                  <a:cubicBezTo>
                    <a:pt x="190" y="148"/>
                    <a:pt x="97" y="97"/>
                    <a:pt x="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96">
              <a:extLst>
                <a:ext uri="{FF2B5EF4-FFF2-40B4-BE49-F238E27FC236}">
                  <a16:creationId xmlns:a16="http://schemas.microsoft.com/office/drawing/2014/main" id="{53F9CBA2-34C2-410F-925E-A060AE8DBE83}"/>
                </a:ext>
              </a:extLst>
            </p:cNvPr>
            <p:cNvSpPr>
              <a:spLocks/>
            </p:cNvSpPr>
            <p:nvPr/>
          </p:nvSpPr>
          <p:spPr bwMode="auto">
            <a:xfrm>
              <a:off x="6731000" y="3297238"/>
              <a:ext cx="133350" cy="142875"/>
            </a:xfrm>
            <a:custGeom>
              <a:avLst/>
              <a:gdLst>
                <a:gd name="T0" fmla="*/ 322 w 322"/>
                <a:gd name="T1" fmla="*/ 127 h 174"/>
                <a:gd name="T2" fmla="*/ 304 w 322"/>
                <a:gd name="T3" fmla="*/ 174 h 174"/>
                <a:gd name="T4" fmla="*/ 0 w 322"/>
                <a:gd name="T5" fmla="*/ 47 h 174"/>
                <a:gd name="T6" fmla="*/ 19 w 322"/>
                <a:gd name="T7" fmla="*/ 0 h 174"/>
                <a:gd name="T8" fmla="*/ 322 w 322"/>
                <a:gd name="T9" fmla="*/ 127 h 174"/>
              </a:gdLst>
              <a:ahLst/>
              <a:cxnLst>
                <a:cxn ang="0">
                  <a:pos x="T0" y="T1"/>
                </a:cxn>
                <a:cxn ang="0">
                  <a:pos x="T2" y="T3"/>
                </a:cxn>
                <a:cxn ang="0">
                  <a:pos x="T4" y="T5"/>
                </a:cxn>
                <a:cxn ang="0">
                  <a:pos x="T6" y="T7"/>
                </a:cxn>
                <a:cxn ang="0">
                  <a:pos x="T8" y="T9"/>
                </a:cxn>
              </a:cxnLst>
              <a:rect l="0" t="0" r="r" b="b"/>
              <a:pathLst>
                <a:path w="322" h="174">
                  <a:moveTo>
                    <a:pt x="322" y="127"/>
                  </a:moveTo>
                  <a:cubicBezTo>
                    <a:pt x="316" y="143"/>
                    <a:pt x="311" y="156"/>
                    <a:pt x="304" y="174"/>
                  </a:cubicBezTo>
                  <a:cubicBezTo>
                    <a:pt x="201" y="131"/>
                    <a:pt x="103" y="90"/>
                    <a:pt x="0" y="47"/>
                  </a:cubicBezTo>
                  <a:cubicBezTo>
                    <a:pt x="7" y="31"/>
                    <a:pt x="12" y="18"/>
                    <a:pt x="19" y="0"/>
                  </a:cubicBezTo>
                  <a:cubicBezTo>
                    <a:pt x="121" y="42"/>
                    <a:pt x="220" y="84"/>
                    <a:pt x="322"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97">
              <a:extLst>
                <a:ext uri="{FF2B5EF4-FFF2-40B4-BE49-F238E27FC236}">
                  <a16:creationId xmlns:a16="http://schemas.microsoft.com/office/drawing/2014/main" id="{01C3D2E1-6D32-4DB4-A7AB-A72B7A647E7C}"/>
                </a:ext>
              </a:extLst>
            </p:cNvPr>
            <p:cNvSpPr>
              <a:spLocks/>
            </p:cNvSpPr>
            <p:nvPr/>
          </p:nvSpPr>
          <p:spPr bwMode="auto">
            <a:xfrm>
              <a:off x="6488113" y="3095625"/>
              <a:ext cx="133350" cy="142875"/>
            </a:xfrm>
            <a:custGeom>
              <a:avLst/>
              <a:gdLst>
                <a:gd name="T0" fmla="*/ 0 w 323"/>
                <a:gd name="T1" fmla="*/ 47 h 174"/>
                <a:gd name="T2" fmla="*/ 20 w 323"/>
                <a:gd name="T3" fmla="*/ 0 h 174"/>
                <a:gd name="T4" fmla="*/ 323 w 323"/>
                <a:gd name="T5" fmla="*/ 126 h 174"/>
                <a:gd name="T6" fmla="*/ 305 w 323"/>
                <a:gd name="T7" fmla="*/ 174 h 174"/>
                <a:gd name="T8" fmla="*/ 0 w 323"/>
                <a:gd name="T9" fmla="*/ 47 h 174"/>
              </a:gdLst>
              <a:ahLst/>
              <a:cxnLst>
                <a:cxn ang="0">
                  <a:pos x="T0" y="T1"/>
                </a:cxn>
                <a:cxn ang="0">
                  <a:pos x="T2" y="T3"/>
                </a:cxn>
                <a:cxn ang="0">
                  <a:pos x="T4" y="T5"/>
                </a:cxn>
                <a:cxn ang="0">
                  <a:pos x="T6" y="T7"/>
                </a:cxn>
                <a:cxn ang="0">
                  <a:pos x="T8" y="T9"/>
                </a:cxn>
              </a:cxnLst>
              <a:rect l="0" t="0" r="r" b="b"/>
              <a:pathLst>
                <a:path w="323" h="174">
                  <a:moveTo>
                    <a:pt x="0" y="47"/>
                  </a:moveTo>
                  <a:cubicBezTo>
                    <a:pt x="8" y="29"/>
                    <a:pt x="13" y="17"/>
                    <a:pt x="20" y="0"/>
                  </a:cubicBezTo>
                  <a:cubicBezTo>
                    <a:pt x="121" y="42"/>
                    <a:pt x="219" y="83"/>
                    <a:pt x="323" y="126"/>
                  </a:cubicBezTo>
                  <a:cubicBezTo>
                    <a:pt x="317" y="142"/>
                    <a:pt x="311" y="156"/>
                    <a:pt x="305" y="174"/>
                  </a:cubicBezTo>
                  <a:cubicBezTo>
                    <a:pt x="202" y="131"/>
                    <a:pt x="104" y="90"/>
                    <a:pt x="0"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98">
              <a:extLst>
                <a:ext uri="{FF2B5EF4-FFF2-40B4-BE49-F238E27FC236}">
                  <a16:creationId xmlns:a16="http://schemas.microsoft.com/office/drawing/2014/main" id="{55879D9A-D6DB-450A-8AA6-FE49F80D0FCC}"/>
                </a:ext>
              </a:extLst>
            </p:cNvPr>
            <p:cNvSpPr>
              <a:spLocks/>
            </p:cNvSpPr>
            <p:nvPr/>
          </p:nvSpPr>
          <p:spPr bwMode="auto">
            <a:xfrm>
              <a:off x="7419975" y="4445000"/>
              <a:ext cx="120650" cy="185738"/>
            </a:xfrm>
            <a:custGeom>
              <a:avLst/>
              <a:gdLst>
                <a:gd name="T0" fmla="*/ 19 w 291"/>
                <a:gd name="T1" fmla="*/ 226 h 226"/>
                <a:gd name="T2" fmla="*/ 6 w 291"/>
                <a:gd name="T3" fmla="*/ 204 h 226"/>
                <a:gd name="T4" fmla="*/ 0 w 291"/>
                <a:gd name="T5" fmla="*/ 180 h 226"/>
                <a:gd name="T6" fmla="*/ 251 w 291"/>
                <a:gd name="T7" fmla="*/ 0 h 226"/>
                <a:gd name="T8" fmla="*/ 291 w 291"/>
                <a:gd name="T9" fmla="*/ 28 h 226"/>
                <a:gd name="T10" fmla="*/ 19 w 291"/>
                <a:gd name="T11" fmla="*/ 226 h 226"/>
              </a:gdLst>
              <a:ahLst/>
              <a:cxnLst>
                <a:cxn ang="0">
                  <a:pos x="T0" y="T1"/>
                </a:cxn>
                <a:cxn ang="0">
                  <a:pos x="T2" y="T3"/>
                </a:cxn>
                <a:cxn ang="0">
                  <a:pos x="T4" y="T5"/>
                </a:cxn>
                <a:cxn ang="0">
                  <a:pos x="T6" y="T7"/>
                </a:cxn>
                <a:cxn ang="0">
                  <a:pos x="T8" y="T9"/>
                </a:cxn>
                <a:cxn ang="0">
                  <a:pos x="T10" y="T11"/>
                </a:cxn>
              </a:cxnLst>
              <a:rect l="0" t="0" r="r" b="b"/>
              <a:pathLst>
                <a:path w="291" h="226">
                  <a:moveTo>
                    <a:pt x="19" y="226"/>
                  </a:moveTo>
                  <a:cubicBezTo>
                    <a:pt x="13" y="215"/>
                    <a:pt x="8" y="210"/>
                    <a:pt x="6" y="204"/>
                  </a:cubicBezTo>
                  <a:cubicBezTo>
                    <a:pt x="3" y="198"/>
                    <a:pt x="2" y="192"/>
                    <a:pt x="0" y="180"/>
                  </a:cubicBezTo>
                  <a:cubicBezTo>
                    <a:pt x="91" y="134"/>
                    <a:pt x="182" y="84"/>
                    <a:pt x="251" y="0"/>
                  </a:cubicBezTo>
                  <a:cubicBezTo>
                    <a:pt x="264" y="9"/>
                    <a:pt x="276" y="17"/>
                    <a:pt x="291" y="28"/>
                  </a:cubicBezTo>
                  <a:cubicBezTo>
                    <a:pt x="219" y="122"/>
                    <a:pt x="123" y="176"/>
                    <a:pt x="19" y="2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99">
              <a:extLst>
                <a:ext uri="{FF2B5EF4-FFF2-40B4-BE49-F238E27FC236}">
                  <a16:creationId xmlns:a16="http://schemas.microsoft.com/office/drawing/2014/main" id="{E85B5991-2F06-45AC-BCEA-03B99A5EAC1A}"/>
                </a:ext>
              </a:extLst>
            </p:cNvPr>
            <p:cNvSpPr>
              <a:spLocks/>
            </p:cNvSpPr>
            <p:nvPr/>
          </p:nvSpPr>
          <p:spPr bwMode="auto">
            <a:xfrm>
              <a:off x="6973888" y="3505200"/>
              <a:ext cx="131763" cy="149225"/>
            </a:xfrm>
            <a:custGeom>
              <a:avLst/>
              <a:gdLst>
                <a:gd name="T0" fmla="*/ 0 w 320"/>
                <a:gd name="T1" fmla="*/ 45 h 181"/>
                <a:gd name="T2" fmla="*/ 11 w 320"/>
                <a:gd name="T3" fmla="*/ 16 h 181"/>
                <a:gd name="T4" fmla="*/ 24 w 320"/>
                <a:gd name="T5" fmla="*/ 0 h 181"/>
                <a:gd name="T6" fmla="*/ 320 w 320"/>
                <a:gd name="T7" fmla="*/ 135 h 181"/>
                <a:gd name="T8" fmla="*/ 298 w 320"/>
                <a:gd name="T9" fmla="*/ 181 h 181"/>
                <a:gd name="T10" fmla="*/ 0 w 320"/>
                <a:gd name="T11" fmla="*/ 45 h 181"/>
              </a:gdLst>
              <a:ahLst/>
              <a:cxnLst>
                <a:cxn ang="0">
                  <a:pos x="T0" y="T1"/>
                </a:cxn>
                <a:cxn ang="0">
                  <a:pos x="T2" y="T3"/>
                </a:cxn>
                <a:cxn ang="0">
                  <a:pos x="T4" y="T5"/>
                </a:cxn>
                <a:cxn ang="0">
                  <a:pos x="T6" y="T7"/>
                </a:cxn>
                <a:cxn ang="0">
                  <a:pos x="T8" y="T9"/>
                </a:cxn>
                <a:cxn ang="0">
                  <a:pos x="T10" y="T11"/>
                </a:cxn>
              </a:cxnLst>
              <a:rect l="0" t="0" r="r" b="b"/>
              <a:pathLst>
                <a:path w="320" h="181">
                  <a:moveTo>
                    <a:pt x="0" y="45"/>
                  </a:moveTo>
                  <a:cubicBezTo>
                    <a:pt x="5" y="31"/>
                    <a:pt x="7" y="23"/>
                    <a:pt x="11" y="16"/>
                  </a:cubicBezTo>
                  <a:cubicBezTo>
                    <a:pt x="13" y="12"/>
                    <a:pt x="17" y="8"/>
                    <a:pt x="24" y="0"/>
                  </a:cubicBezTo>
                  <a:cubicBezTo>
                    <a:pt x="121" y="44"/>
                    <a:pt x="218" y="89"/>
                    <a:pt x="320" y="135"/>
                  </a:cubicBezTo>
                  <a:cubicBezTo>
                    <a:pt x="312" y="152"/>
                    <a:pt x="306" y="164"/>
                    <a:pt x="298" y="181"/>
                  </a:cubicBezTo>
                  <a:cubicBezTo>
                    <a:pt x="198" y="135"/>
                    <a:pt x="101" y="91"/>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100">
              <a:extLst>
                <a:ext uri="{FF2B5EF4-FFF2-40B4-BE49-F238E27FC236}">
                  <a16:creationId xmlns:a16="http://schemas.microsoft.com/office/drawing/2014/main" id="{001DDCAA-C90E-485B-B7C4-1CD7AE42D2A8}"/>
                </a:ext>
              </a:extLst>
            </p:cNvPr>
            <p:cNvSpPr>
              <a:spLocks/>
            </p:cNvSpPr>
            <p:nvPr/>
          </p:nvSpPr>
          <p:spPr bwMode="auto">
            <a:xfrm>
              <a:off x="7432675" y="4010025"/>
              <a:ext cx="107950" cy="217488"/>
            </a:xfrm>
            <a:custGeom>
              <a:avLst/>
              <a:gdLst>
                <a:gd name="T0" fmla="*/ 0 w 262"/>
                <a:gd name="T1" fmla="*/ 37 h 266"/>
                <a:gd name="T2" fmla="*/ 32 w 262"/>
                <a:gd name="T3" fmla="*/ 0 h 266"/>
                <a:gd name="T4" fmla="*/ 262 w 262"/>
                <a:gd name="T5" fmla="*/ 238 h 266"/>
                <a:gd name="T6" fmla="*/ 242 w 262"/>
                <a:gd name="T7" fmla="*/ 256 h 266"/>
                <a:gd name="T8" fmla="*/ 221 w 262"/>
                <a:gd name="T9" fmla="*/ 266 h 266"/>
                <a:gd name="T10" fmla="*/ 0 w 262"/>
                <a:gd name="T11" fmla="*/ 37 h 266"/>
              </a:gdLst>
              <a:ahLst/>
              <a:cxnLst>
                <a:cxn ang="0">
                  <a:pos x="T0" y="T1"/>
                </a:cxn>
                <a:cxn ang="0">
                  <a:pos x="T2" y="T3"/>
                </a:cxn>
                <a:cxn ang="0">
                  <a:pos x="T4" y="T5"/>
                </a:cxn>
                <a:cxn ang="0">
                  <a:pos x="T6" y="T7"/>
                </a:cxn>
                <a:cxn ang="0">
                  <a:pos x="T8" y="T9"/>
                </a:cxn>
                <a:cxn ang="0">
                  <a:pos x="T10" y="T11"/>
                </a:cxn>
              </a:cxnLst>
              <a:rect l="0" t="0" r="r" b="b"/>
              <a:pathLst>
                <a:path w="262" h="266">
                  <a:moveTo>
                    <a:pt x="0" y="37"/>
                  </a:moveTo>
                  <a:cubicBezTo>
                    <a:pt x="13" y="22"/>
                    <a:pt x="21" y="13"/>
                    <a:pt x="32" y="0"/>
                  </a:cubicBezTo>
                  <a:cubicBezTo>
                    <a:pt x="122" y="69"/>
                    <a:pt x="202" y="142"/>
                    <a:pt x="262" y="238"/>
                  </a:cubicBezTo>
                  <a:cubicBezTo>
                    <a:pt x="253" y="246"/>
                    <a:pt x="248" y="252"/>
                    <a:pt x="242" y="256"/>
                  </a:cubicBezTo>
                  <a:cubicBezTo>
                    <a:pt x="236" y="259"/>
                    <a:pt x="230" y="261"/>
                    <a:pt x="221" y="266"/>
                  </a:cubicBezTo>
                  <a:cubicBezTo>
                    <a:pt x="162" y="177"/>
                    <a:pt x="85" y="106"/>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101">
              <a:extLst>
                <a:ext uri="{FF2B5EF4-FFF2-40B4-BE49-F238E27FC236}">
                  <a16:creationId xmlns:a16="http://schemas.microsoft.com/office/drawing/2014/main" id="{ABB4DFBA-86F4-4FDB-BB1E-82A995FC0E26}"/>
                </a:ext>
              </a:extLst>
            </p:cNvPr>
            <p:cNvSpPr>
              <a:spLocks/>
            </p:cNvSpPr>
            <p:nvPr/>
          </p:nvSpPr>
          <p:spPr bwMode="auto">
            <a:xfrm>
              <a:off x="7256463" y="1908175"/>
              <a:ext cx="103188" cy="61913"/>
            </a:xfrm>
            <a:custGeom>
              <a:avLst/>
              <a:gdLst>
                <a:gd name="T0" fmla="*/ 248 w 251"/>
                <a:gd name="T1" fmla="*/ 34 h 76"/>
                <a:gd name="T2" fmla="*/ 98 w 251"/>
                <a:gd name="T3" fmla="*/ 59 h 76"/>
                <a:gd name="T4" fmla="*/ 36 w 251"/>
                <a:gd name="T5" fmla="*/ 68 h 76"/>
                <a:gd name="T6" fmla="*/ 3 w 251"/>
                <a:gd name="T7" fmla="*/ 56 h 76"/>
                <a:gd name="T8" fmla="*/ 33 w 251"/>
                <a:gd name="T9" fmla="*/ 33 h 76"/>
                <a:gd name="T10" fmla="*/ 135 w 251"/>
                <a:gd name="T11" fmla="*/ 16 h 76"/>
                <a:gd name="T12" fmla="*/ 225 w 251"/>
                <a:gd name="T13" fmla="*/ 3 h 76"/>
                <a:gd name="T14" fmla="*/ 248 w 251"/>
                <a:gd name="T15" fmla="*/ 34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1" h="76">
                  <a:moveTo>
                    <a:pt x="248" y="34"/>
                  </a:moveTo>
                  <a:cubicBezTo>
                    <a:pt x="197" y="43"/>
                    <a:pt x="148" y="51"/>
                    <a:pt x="98" y="59"/>
                  </a:cubicBezTo>
                  <a:cubicBezTo>
                    <a:pt x="77" y="62"/>
                    <a:pt x="57" y="66"/>
                    <a:pt x="36" y="68"/>
                  </a:cubicBezTo>
                  <a:cubicBezTo>
                    <a:pt x="23" y="69"/>
                    <a:pt x="7" y="76"/>
                    <a:pt x="3" y="56"/>
                  </a:cubicBezTo>
                  <a:cubicBezTo>
                    <a:pt x="0" y="34"/>
                    <a:pt x="20" y="35"/>
                    <a:pt x="33" y="33"/>
                  </a:cubicBezTo>
                  <a:cubicBezTo>
                    <a:pt x="67" y="26"/>
                    <a:pt x="101" y="22"/>
                    <a:pt x="135" y="16"/>
                  </a:cubicBezTo>
                  <a:cubicBezTo>
                    <a:pt x="165" y="12"/>
                    <a:pt x="195" y="7"/>
                    <a:pt x="225" y="3"/>
                  </a:cubicBezTo>
                  <a:cubicBezTo>
                    <a:pt x="244" y="0"/>
                    <a:pt x="251" y="10"/>
                    <a:pt x="24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102">
              <a:extLst>
                <a:ext uri="{FF2B5EF4-FFF2-40B4-BE49-F238E27FC236}">
                  <a16:creationId xmlns:a16="http://schemas.microsoft.com/office/drawing/2014/main" id="{F52DC87E-5F2C-47BA-B4DD-611B1DD6C7A1}"/>
                </a:ext>
              </a:extLst>
            </p:cNvPr>
            <p:cNvSpPr>
              <a:spLocks/>
            </p:cNvSpPr>
            <p:nvPr/>
          </p:nvSpPr>
          <p:spPr bwMode="auto">
            <a:xfrm>
              <a:off x="7451725" y="1847850"/>
              <a:ext cx="103188" cy="57150"/>
            </a:xfrm>
            <a:custGeom>
              <a:avLst/>
              <a:gdLst>
                <a:gd name="T0" fmla="*/ 19 w 252"/>
                <a:gd name="T1" fmla="*/ 71 h 71"/>
                <a:gd name="T2" fmla="*/ 3 w 252"/>
                <a:gd name="T3" fmla="*/ 53 h 71"/>
                <a:gd name="T4" fmla="*/ 23 w 252"/>
                <a:gd name="T5" fmla="*/ 34 h 71"/>
                <a:gd name="T6" fmla="*/ 220 w 252"/>
                <a:gd name="T7" fmla="*/ 2 h 71"/>
                <a:gd name="T8" fmla="*/ 248 w 252"/>
                <a:gd name="T9" fmla="*/ 15 h 71"/>
                <a:gd name="T10" fmla="*/ 226 w 252"/>
                <a:gd name="T11" fmla="*/ 37 h 71"/>
                <a:gd name="T12" fmla="*/ 77 w 252"/>
                <a:gd name="T13" fmla="*/ 61 h 71"/>
                <a:gd name="T14" fmla="*/ 19 w 252"/>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71">
                  <a:moveTo>
                    <a:pt x="19" y="71"/>
                  </a:moveTo>
                  <a:cubicBezTo>
                    <a:pt x="15" y="66"/>
                    <a:pt x="5" y="61"/>
                    <a:pt x="3" y="53"/>
                  </a:cubicBezTo>
                  <a:cubicBezTo>
                    <a:pt x="0" y="39"/>
                    <a:pt x="13" y="36"/>
                    <a:pt x="23" y="34"/>
                  </a:cubicBezTo>
                  <a:cubicBezTo>
                    <a:pt x="89" y="23"/>
                    <a:pt x="154" y="12"/>
                    <a:pt x="220" y="2"/>
                  </a:cubicBezTo>
                  <a:cubicBezTo>
                    <a:pt x="232" y="0"/>
                    <a:pt x="245" y="0"/>
                    <a:pt x="248" y="15"/>
                  </a:cubicBezTo>
                  <a:cubicBezTo>
                    <a:pt x="252" y="32"/>
                    <a:pt x="239" y="35"/>
                    <a:pt x="226" y="37"/>
                  </a:cubicBezTo>
                  <a:cubicBezTo>
                    <a:pt x="177" y="45"/>
                    <a:pt x="127" y="53"/>
                    <a:pt x="77" y="61"/>
                  </a:cubicBezTo>
                  <a:cubicBezTo>
                    <a:pt x="60" y="64"/>
                    <a:pt x="43" y="67"/>
                    <a:pt x="19"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103">
              <a:extLst>
                <a:ext uri="{FF2B5EF4-FFF2-40B4-BE49-F238E27FC236}">
                  <a16:creationId xmlns:a16="http://schemas.microsoft.com/office/drawing/2014/main" id="{24A26656-B76B-47F8-B61A-701E862533DB}"/>
                </a:ext>
              </a:extLst>
            </p:cNvPr>
            <p:cNvSpPr>
              <a:spLocks/>
            </p:cNvSpPr>
            <p:nvPr/>
          </p:nvSpPr>
          <p:spPr bwMode="auto">
            <a:xfrm>
              <a:off x="6484938" y="2205038"/>
              <a:ext cx="100013" cy="77788"/>
            </a:xfrm>
            <a:custGeom>
              <a:avLst/>
              <a:gdLst>
                <a:gd name="T0" fmla="*/ 242 w 242"/>
                <a:gd name="T1" fmla="*/ 29 h 95"/>
                <a:gd name="T2" fmla="*/ 219 w 242"/>
                <a:gd name="T3" fmla="*/ 39 h 95"/>
                <a:gd name="T4" fmla="*/ 31 w 242"/>
                <a:gd name="T5" fmla="*/ 91 h 95"/>
                <a:gd name="T6" fmla="*/ 16 w 242"/>
                <a:gd name="T7" fmla="*/ 94 h 95"/>
                <a:gd name="T8" fmla="*/ 1 w 242"/>
                <a:gd name="T9" fmla="*/ 85 h 95"/>
                <a:gd name="T10" fmla="*/ 6 w 242"/>
                <a:gd name="T11" fmla="*/ 64 h 95"/>
                <a:gd name="T12" fmla="*/ 20 w 242"/>
                <a:gd name="T13" fmla="*/ 58 h 95"/>
                <a:gd name="T14" fmla="*/ 207 w 242"/>
                <a:gd name="T15" fmla="*/ 5 h 95"/>
                <a:gd name="T16" fmla="*/ 242 w 242"/>
                <a:gd name="T17" fmla="*/ 2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95">
                  <a:moveTo>
                    <a:pt x="242" y="29"/>
                  </a:moveTo>
                  <a:cubicBezTo>
                    <a:pt x="233" y="33"/>
                    <a:pt x="226" y="37"/>
                    <a:pt x="219" y="39"/>
                  </a:cubicBezTo>
                  <a:cubicBezTo>
                    <a:pt x="156" y="57"/>
                    <a:pt x="94" y="74"/>
                    <a:pt x="31" y="91"/>
                  </a:cubicBezTo>
                  <a:cubicBezTo>
                    <a:pt x="26" y="92"/>
                    <a:pt x="21" y="95"/>
                    <a:pt x="16" y="94"/>
                  </a:cubicBezTo>
                  <a:cubicBezTo>
                    <a:pt x="10" y="93"/>
                    <a:pt x="2" y="89"/>
                    <a:pt x="1" y="85"/>
                  </a:cubicBezTo>
                  <a:cubicBezTo>
                    <a:pt x="0" y="78"/>
                    <a:pt x="2" y="70"/>
                    <a:pt x="6" y="64"/>
                  </a:cubicBezTo>
                  <a:cubicBezTo>
                    <a:pt x="8" y="60"/>
                    <a:pt x="15" y="59"/>
                    <a:pt x="20" y="58"/>
                  </a:cubicBezTo>
                  <a:cubicBezTo>
                    <a:pt x="82" y="40"/>
                    <a:pt x="145" y="23"/>
                    <a:pt x="207" y="5"/>
                  </a:cubicBezTo>
                  <a:cubicBezTo>
                    <a:pt x="224" y="1"/>
                    <a:pt x="239" y="0"/>
                    <a:pt x="242"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104">
              <a:extLst>
                <a:ext uri="{FF2B5EF4-FFF2-40B4-BE49-F238E27FC236}">
                  <a16:creationId xmlns:a16="http://schemas.microsoft.com/office/drawing/2014/main" id="{4C447A74-2616-4834-BCB5-F1D9A6FC0A6C}"/>
                </a:ext>
              </a:extLst>
            </p:cNvPr>
            <p:cNvSpPr>
              <a:spLocks/>
            </p:cNvSpPr>
            <p:nvPr/>
          </p:nvSpPr>
          <p:spPr bwMode="auto">
            <a:xfrm>
              <a:off x="7645400" y="1778000"/>
              <a:ext cx="103188" cy="61913"/>
            </a:xfrm>
            <a:custGeom>
              <a:avLst/>
              <a:gdLst>
                <a:gd name="T0" fmla="*/ 20 w 248"/>
                <a:gd name="T1" fmla="*/ 77 h 77"/>
                <a:gd name="T2" fmla="*/ 4 w 248"/>
                <a:gd name="T3" fmla="*/ 60 h 77"/>
                <a:gd name="T4" fmla="*/ 22 w 248"/>
                <a:gd name="T5" fmla="*/ 39 h 77"/>
                <a:gd name="T6" fmla="*/ 155 w 248"/>
                <a:gd name="T7" fmla="*/ 14 h 77"/>
                <a:gd name="T8" fmla="*/ 226 w 248"/>
                <a:gd name="T9" fmla="*/ 1 h 77"/>
                <a:gd name="T10" fmla="*/ 246 w 248"/>
                <a:gd name="T11" fmla="*/ 13 h 77"/>
                <a:gd name="T12" fmla="*/ 235 w 248"/>
                <a:gd name="T13" fmla="*/ 33 h 77"/>
                <a:gd name="T14" fmla="*/ 20 w 248"/>
                <a:gd name="T15" fmla="*/ 77 h 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8" h="77">
                  <a:moveTo>
                    <a:pt x="20" y="77"/>
                  </a:moveTo>
                  <a:cubicBezTo>
                    <a:pt x="15" y="72"/>
                    <a:pt x="6" y="67"/>
                    <a:pt x="4" y="60"/>
                  </a:cubicBezTo>
                  <a:cubicBezTo>
                    <a:pt x="0" y="47"/>
                    <a:pt x="11" y="41"/>
                    <a:pt x="22" y="39"/>
                  </a:cubicBezTo>
                  <a:cubicBezTo>
                    <a:pt x="66" y="30"/>
                    <a:pt x="111" y="22"/>
                    <a:pt x="155" y="14"/>
                  </a:cubicBezTo>
                  <a:cubicBezTo>
                    <a:pt x="179" y="9"/>
                    <a:pt x="202" y="4"/>
                    <a:pt x="226" y="1"/>
                  </a:cubicBezTo>
                  <a:cubicBezTo>
                    <a:pt x="232" y="0"/>
                    <a:pt x="244" y="7"/>
                    <a:pt x="246" y="13"/>
                  </a:cubicBezTo>
                  <a:cubicBezTo>
                    <a:pt x="248" y="18"/>
                    <a:pt x="241" y="32"/>
                    <a:pt x="235" y="33"/>
                  </a:cubicBezTo>
                  <a:cubicBezTo>
                    <a:pt x="165" y="48"/>
                    <a:pt x="95" y="62"/>
                    <a:pt x="2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105">
              <a:extLst>
                <a:ext uri="{FF2B5EF4-FFF2-40B4-BE49-F238E27FC236}">
                  <a16:creationId xmlns:a16="http://schemas.microsoft.com/office/drawing/2014/main" id="{6CA85A20-84D6-4E67-91A8-1C69DA8D1C10}"/>
                </a:ext>
              </a:extLst>
            </p:cNvPr>
            <p:cNvSpPr>
              <a:spLocks/>
            </p:cNvSpPr>
            <p:nvPr/>
          </p:nvSpPr>
          <p:spPr bwMode="auto">
            <a:xfrm>
              <a:off x="7061200" y="1970088"/>
              <a:ext cx="104775" cy="61913"/>
            </a:xfrm>
            <a:custGeom>
              <a:avLst/>
              <a:gdLst>
                <a:gd name="T0" fmla="*/ 243 w 253"/>
                <a:gd name="T1" fmla="*/ 0 h 75"/>
                <a:gd name="T2" fmla="*/ 234 w 253"/>
                <a:gd name="T3" fmla="*/ 37 h 75"/>
                <a:gd name="T4" fmla="*/ 12 w 253"/>
                <a:gd name="T5" fmla="*/ 75 h 75"/>
                <a:gd name="T6" fmla="*/ 20 w 253"/>
                <a:gd name="T7" fmla="*/ 38 h 75"/>
                <a:gd name="T8" fmla="*/ 243 w 253"/>
                <a:gd name="T9" fmla="*/ 0 h 75"/>
              </a:gdLst>
              <a:ahLst/>
              <a:cxnLst>
                <a:cxn ang="0">
                  <a:pos x="T0" y="T1"/>
                </a:cxn>
                <a:cxn ang="0">
                  <a:pos x="T2" y="T3"/>
                </a:cxn>
                <a:cxn ang="0">
                  <a:pos x="T4" y="T5"/>
                </a:cxn>
                <a:cxn ang="0">
                  <a:pos x="T6" y="T7"/>
                </a:cxn>
                <a:cxn ang="0">
                  <a:pos x="T8" y="T9"/>
                </a:cxn>
              </a:cxnLst>
              <a:rect l="0" t="0" r="r" b="b"/>
              <a:pathLst>
                <a:path w="253" h="75">
                  <a:moveTo>
                    <a:pt x="243" y="0"/>
                  </a:moveTo>
                  <a:cubicBezTo>
                    <a:pt x="253" y="22"/>
                    <a:pt x="252" y="34"/>
                    <a:pt x="234" y="37"/>
                  </a:cubicBezTo>
                  <a:cubicBezTo>
                    <a:pt x="160" y="50"/>
                    <a:pt x="86" y="62"/>
                    <a:pt x="12" y="75"/>
                  </a:cubicBezTo>
                  <a:cubicBezTo>
                    <a:pt x="1" y="56"/>
                    <a:pt x="0" y="42"/>
                    <a:pt x="20" y="38"/>
                  </a:cubicBezTo>
                  <a:cubicBezTo>
                    <a:pt x="94" y="25"/>
                    <a:pt x="168" y="13"/>
                    <a:pt x="2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06">
              <a:extLst>
                <a:ext uri="{FF2B5EF4-FFF2-40B4-BE49-F238E27FC236}">
                  <a16:creationId xmlns:a16="http://schemas.microsoft.com/office/drawing/2014/main" id="{4A0F0213-9D50-4A01-A1B7-99A91691EEEB}"/>
                </a:ext>
              </a:extLst>
            </p:cNvPr>
            <p:cNvSpPr>
              <a:spLocks/>
            </p:cNvSpPr>
            <p:nvPr/>
          </p:nvSpPr>
          <p:spPr bwMode="auto">
            <a:xfrm>
              <a:off x="6165850" y="2497138"/>
              <a:ext cx="57150" cy="184150"/>
            </a:xfrm>
            <a:custGeom>
              <a:avLst/>
              <a:gdLst>
                <a:gd name="T0" fmla="*/ 139 w 139"/>
                <a:gd name="T1" fmla="*/ 29 h 223"/>
                <a:gd name="T2" fmla="*/ 36 w 139"/>
                <a:gd name="T3" fmla="*/ 216 h 223"/>
                <a:gd name="T4" fmla="*/ 2 w 139"/>
                <a:gd name="T5" fmla="*/ 198 h 223"/>
                <a:gd name="T6" fmla="*/ 16 w 139"/>
                <a:gd name="T7" fmla="*/ 133 h 223"/>
                <a:gd name="T8" fmla="*/ 103 w 139"/>
                <a:gd name="T9" fmla="*/ 16 h 223"/>
                <a:gd name="T10" fmla="*/ 139 w 139"/>
                <a:gd name="T11" fmla="*/ 29 h 223"/>
              </a:gdLst>
              <a:ahLst/>
              <a:cxnLst>
                <a:cxn ang="0">
                  <a:pos x="T0" y="T1"/>
                </a:cxn>
                <a:cxn ang="0">
                  <a:pos x="T2" y="T3"/>
                </a:cxn>
                <a:cxn ang="0">
                  <a:pos x="T4" y="T5"/>
                </a:cxn>
                <a:cxn ang="0">
                  <a:pos x="T6" y="T7"/>
                </a:cxn>
                <a:cxn ang="0">
                  <a:pos x="T8" y="T9"/>
                </a:cxn>
                <a:cxn ang="0">
                  <a:pos x="T10" y="T11"/>
                </a:cxn>
              </a:cxnLst>
              <a:rect l="0" t="0" r="r" b="b"/>
              <a:pathLst>
                <a:path w="139" h="223">
                  <a:moveTo>
                    <a:pt x="139" y="29"/>
                  </a:moveTo>
                  <a:cubicBezTo>
                    <a:pt x="84" y="79"/>
                    <a:pt x="33" y="134"/>
                    <a:pt x="36" y="216"/>
                  </a:cubicBezTo>
                  <a:cubicBezTo>
                    <a:pt x="6" y="223"/>
                    <a:pt x="0" y="221"/>
                    <a:pt x="2" y="198"/>
                  </a:cubicBezTo>
                  <a:cubicBezTo>
                    <a:pt x="4" y="176"/>
                    <a:pt x="9" y="154"/>
                    <a:pt x="16" y="133"/>
                  </a:cubicBezTo>
                  <a:cubicBezTo>
                    <a:pt x="33" y="85"/>
                    <a:pt x="66" y="49"/>
                    <a:pt x="103" y="16"/>
                  </a:cubicBezTo>
                  <a:cubicBezTo>
                    <a:pt x="120" y="0"/>
                    <a:pt x="130" y="6"/>
                    <a:pt x="139"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107">
              <a:extLst>
                <a:ext uri="{FF2B5EF4-FFF2-40B4-BE49-F238E27FC236}">
                  <a16:creationId xmlns:a16="http://schemas.microsoft.com/office/drawing/2014/main" id="{4BB3EDC8-2E2B-4630-BC6C-95FCFC68FAAA}"/>
                </a:ext>
              </a:extLst>
            </p:cNvPr>
            <p:cNvSpPr>
              <a:spLocks/>
            </p:cNvSpPr>
            <p:nvPr/>
          </p:nvSpPr>
          <p:spPr bwMode="auto">
            <a:xfrm>
              <a:off x="6677025" y="2116138"/>
              <a:ext cx="100013" cy="66675"/>
            </a:xfrm>
            <a:custGeom>
              <a:avLst/>
              <a:gdLst>
                <a:gd name="T0" fmla="*/ 228 w 246"/>
                <a:gd name="T1" fmla="*/ 0 h 82"/>
                <a:gd name="T2" fmla="*/ 242 w 246"/>
                <a:gd name="T3" fmla="*/ 17 h 82"/>
                <a:gd name="T4" fmla="*/ 224 w 246"/>
                <a:gd name="T5" fmla="*/ 37 h 82"/>
                <a:gd name="T6" fmla="*/ 72 w 246"/>
                <a:gd name="T7" fmla="*/ 71 h 82"/>
                <a:gd name="T8" fmla="*/ 21 w 246"/>
                <a:gd name="T9" fmla="*/ 81 h 82"/>
                <a:gd name="T10" fmla="*/ 0 w 246"/>
                <a:gd name="T11" fmla="*/ 69 h 82"/>
                <a:gd name="T12" fmla="*/ 14 w 246"/>
                <a:gd name="T13" fmla="*/ 49 h 82"/>
                <a:gd name="T14" fmla="*/ 44 w 246"/>
                <a:gd name="T15" fmla="*/ 41 h 82"/>
                <a:gd name="T16" fmla="*/ 199 w 246"/>
                <a:gd name="T17" fmla="*/ 6 h 82"/>
                <a:gd name="T18" fmla="*/ 228 w 246"/>
                <a:gd name="T19"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6" h="82">
                  <a:moveTo>
                    <a:pt x="228" y="0"/>
                  </a:moveTo>
                  <a:cubicBezTo>
                    <a:pt x="232" y="5"/>
                    <a:pt x="240" y="10"/>
                    <a:pt x="242" y="17"/>
                  </a:cubicBezTo>
                  <a:cubicBezTo>
                    <a:pt x="246" y="30"/>
                    <a:pt x="235" y="35"/>
                    <a:pt x="224" y="37"/>
                  </a:cubicBezTo>
                  <a:cubicBezTo>
                    <a:pt x="173" y="48"/>
                    <a:pt x="123" y="59"/>
                    <a:pt x="72" y="71"/>
                  </a:cubicBezTo>
                  <a:cubicBezTo>
                    <a:pt x="55" y="74"/>
                    <a:pt x="38" y="80"/>
                    <a:pt x="21" y="81"/>
                  </a:cubicBezTo>
                  <a:cubicBezTo>
                    <a:pt x="15" y="82"/>
                    <a:pt x="7" y="74"/>
                    <a:pt x="0" y="69"/>
                  </a:cubicBezTo>
                  <a:cubicBezTo>
                    <a:pt x="4" y="63"/>
                    <a:pt x="7" y="53"/>
                    <a:pt x="14" y="49"/>
                  </a:cubicBezTo>
                  <a:cubicBezTo>
                    <a:pt x="22" y="44"/>
                    <a:pt x="34" y="43"/>
                    <a:pt x="44" y="41"/>
                  </a:cubicBezTo>
                  <a:cubicBezTo>
                    <a:pt x="96" y="29"/>
                    <a:pt x="148" y="18"/>
                    <a:pt x="199" y="6"/>
                  </a:cubicBezTo>
                  <a:cubicBezTo>
                    <a:pt x="207" y="4"/>
                    <a:pt x="215" y="3"/>
                    <a:pt x="2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108">
              <a:extLst>
                <a:ext uri="{FF2B5EF4-FFF2-40B4-BE49-F238E27FC236}">
                  <a16:creationId xmlns:a16="http://schemas.microsoft.com/office/drawing/2014/main" id="{DD9B6324-BCE7-497B-9B0E-FC44AAACE667}"/>
                </a:ext>
              </a:extLst>
            </p:cNvPr>
            <p:cNvSpPr>
              <a:spLocks/>
            </p:cNvSpPr>
            <p:nvPr/>
          </p:nvSpPr>
          <p:spPr bwMode="auto">
            <a:xfrm>
              <a:off x="6867525" y="2039938"/>
              <a:ext cx="103188" cy="61913"/>
            </a:xfrm>
            <a:custGeom>
              <a:avLst/>
              <a:gdLst>
                <a:gd name="T0" fmla="*/ 11 w 252"/>
                <a:gd name="T1" fmla="*/ 76 h 76"/>
                <a:gd name="T2" fmla="*/ 20 w 252"/>
                <a:gd name="T3" fmla="*/ 40 h 76"/>
                <a:gd name="T4" fmla="*/ 227 w 252"/>
                <a:gd name="T5" fmla="*/ 1 h 76"/>
                <a:gd name="T6" fmla="*/ 247 w 252"/>
                <a:gd name="T7" fmla="*/ 13 h 76"/>
                <a:gd name="T8" fmla="*/ 232 w 252"/>
                <a:gd name="T9" fmla="*/ 35 h 76"/>
                <a:gd name="T10" fmla="*/ 69 w 252"/>
                <a:gd name="T11" fmla="*/ 66 h 76"/>
                <a:gd name="T12" fmla="*/ 11 w 252"/>
                <a:gd name="T13" fmla="*/ 76 h 76"/>
              </a:gdLst>
              <a:ahLst/>
              <a:cxnLst>
                <a:cxn ang="0">
                  <a:pos x="T0" y="T1"/>
                </a:cxn>
                <a:cxn ang="0">
                  <a:pos x="T2" y="T3"/>
                </a:cxn>
                <a:cxn ang="0">
                  <a:pos x="T4" y="T5"/>
                </a:cxn>
                <a:cxn ang="0">
                  <a:pos x="T6" y="T7"/>
                </a:cxn>
                <a:cxn ang="0">
                  <a:pos x="T8" y="T9"/>
                </a:cxn>
                <a:cxn ang="0">
                  <a:pos x="T10" y="T11"/>
                </a:cxn>
                <a:cxn ang="0">
                  <a:pos x="T12" y="T13"/>
                </a:cxn>
              </a:cxnLst>
              <a:rect l="0" t="0" r="r" b="b"/>
              <a:pathLst>
                <a:path w="252" h="76">
                  <a:moveTo>
                    <a:pt x="11" y="76"/>
                  </a:moveTo>
                  <a:cubicBezTo>
                    <a:pt x="0" y="57"/>
                    <a:pt x="0" y="44"/>
                    <a:pt x="20" y="40"/>
                  </a:cubicBezTo>
                  <a:cubicBezTo>
                    <a:pt x="89" y="26"/>
                    <a:pt x="158" y="13"/>
                    <a:pt x="227" y="1"/>
                  </a:cubicBezTo>
                  <a:cubicBezTo>
                    <a:pt x="233" y="0"/>
                    <a:pt x="245" y="7"/>
                    <a:pt x="247" y="13"/>
                  </a:cubicBezTo>
                  <a:cubicBezTo>
                    <a:pt x="252" y="24"/>
                    <a:pt x="245" y="32"/>
                    <a:pt x="232" y="35"/>
                  </a:cubicBezTo>
                  <a:cubicBezTo>
                    <a:pt x="178" y="45"/>
                    <a:pt x="123" y="56"/>
                    <a:pt x="69" y="66"/>
                  </a:cubicBezTo>
                  <a:cubicBezTo>
                    <a:pt x="50" y="70"/>
                    <a:pt x="30" y="73"/>
                    <a:pt x="11"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109">
              <a:extLst>
                <a:ext uri="{FF2B5EF4-FFF2-40B4-BE49-F238E27FC236}">
                  <a16:creationId xmlns:a16="http://schemas.microsoft.com/office/drawing/2014/main" id="{C8C64B50-C695-4618-B886-562FA794E85E}"/>
                </a:ext>
              </a:extLst>
            </p:cNvPr>
            <p:cNvSpPr>
              <a:spLocks/>
            </p:cNvSpPr>
            <p:nvPr/>
          </p:nvSpPr>
          <p:spPr bwMode="auto">
            <a:xfrm>
              <a:off x="6296025" y="2322513"/>
              <a:ext cx="101600" cy="98425"/>
            </a:xfrm>
            <a:custGeom>
              <a:avLst/>
              <a:gdLst>
                <a:gd name="T0" fmla="*/ 19 w 245"/>
                <a:gd name="T1" fmla="*/ 120 h 120"/>
                <a:gd name="T2" fmla="*/ 18 w 245"/>
                <a:gd name="T3" fmla="*/ 84 h 120"/>
                <a:gd name="T4" fmla="*/ 217 w 245"/>
                <a:gd name="T5" fmla="*/ 2 h 120"/>
                <a:gd name="T6" fmla="*/ 239 w 245"/>
                <a:gd name="T7" fmla="*/ 11 h 120"/>
                <a:gd name="T8" fmla="*/ 227 w 245"/>
                <a:gd name="T9" fmla="*/ 35 h 120"/>
                <a:gd name="T10" fmla="*/ 171 w 245"/>
                <a:gd name="T11" fmla="*/ 56 h 120"/>
                <a:gd name="T12" fmla="*/ 19 w 245"/>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245" h="120">
                  <a:moveTo>
                    <a:pt x="19" y="120"/>
                  </a:moveTo>
                  <a:cubicBezTo>
                    <a:pt x="6" y="104"/>
                    <a:pt x="0" y="92"/>
                    <a:pt x="18" y="84"/>
                  </a:cubicBezTo>
                  <a:cubicBezTo>
                    <a:pt x="84" y="56"/>
                    <a:pt x="150" y="28"/>
                    <a:pt x="217" y="2"/>
                  </a:cubicBezTo>
                  <a:cubicBezTo>
                    <a:pt x="222" y="0"/>
                    <a:pt x="235" y="5"/>
                    <a:pt x="239" y="11"/>
                  </a:cubicBezTo>
                  <a:cubicBezTo>
                    <a:pt x="245" y="22"/>
                    <a:pt x="239" y="30"/>
                    <a:pt x="227" y="35"/>
                  </a:cubicBezTo>
                  <a:cubicBezTo>
                    <a:pt x="208" y="42"/>
                    <a:pt x="189" y="49"/>
                    <a:pt x="171" y="56"/>
                  </a:cubicBezTo>
                  <a:cubicBezTo>
                    <a:pt x="121" y="77"/>
                    <a:pt x="71" y="98"/>
                    <a:pt x="1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110">
              <a:extLst>
                <a:ext uri="{FF2B5EF4-FFF2-40B4-BE49-F238E27FC236}">
                  <a16:creationId xmlns:a16="http://schemas.microsoft.com/office/drawing/2014/main" id="{FEE7CA43-AB5D-46CE-B435-91ED7CACDC46}"/>
                </a:ext>
              </a:extLst>
            </p:cNvPr>
            <p:cNvSpPr>
              <a:spLocks/>
            </p:cNvSpPr>
            <p:nvPr/>
          </p:nvSpPr>
          <p:spPr bwMode="auto">
            <a:xfrm>
              <a:off x="7839075" y="1689100"/>
              <a:ext cx="103188" cy="73025"/>
            </a:xfrm>
            <a:custGeom>
              <a:avLst/>
              <a:gdLst>
                <a:gd name="T0" fmla="*/ 241 w 251"/>
                <a:gd name="T1" fmla="*/ 2 h 88"/>
                <a:gd name="T2" fmla="*/ 228 w 251"/>
                <a:gd name="T3" fmla="*/ 36 h 88"/>
                <a:gd name="T4" fmla="*/ 31 w 251"/>
                <a:gd name="T5" fmla="*/ 85 h 88"/>
                <a:gd name="T6" fmla="*/ 3 w 251"/>
                <a:gd name="T7" fmla="*/ 72 h 88"/>
                <a:gd name="T8" fmla="*/ 21 w 251"/>
                <a:gd name="T9" fmla="*/ 51 h 88"/>
                <a:gd name="T10" fmla="*/ 222 w 251"/>
                <a:gd name="T11" fmla="*/ 1 h 88"/>
                <a:gd name="T12" fmla="*/ 241 w 251"/>
                <a:gd name="T13" fmla="*/ 2 h 88"/>
              </a:gdLst>
              <a:ahLst/>
              <a:cxnLst>
                <a:cxn ang="0">
                  <a:pos x="T0" y="T1"/>
                </a:cxn>
                <a:cxn ang="0">
                  <a:pos x="T2" y="T3"/>
                </a:cxn>
                <a:cxn ang="0">
                  <a:pos x="T4" y="T5"/>
                </a:cxn>
                <a:cxn ang="0">
                  <a:pos x="T6" y="T7"/>
                </a:cxn>
                <a:cxn ang="0">
                  <a:pos x="T8" y="T9"/>
                </a:cxn>
                <a:cxn ang="0">
                  <a:pos x="T10" y="T11"/>
                </a:cxn>
                <a:cxn ang="0">
                  <a:pos x="T12" y="T13"/>
                </a:cxn>
              </a:cxnLst>
              <a:rect l="0" t="0" r="r" b="b"/>
              <a:pathLst>
                <a:path w="251" h="88">
                  <a:moveTo>
                    <a:pt x="241" y="2"/>
                  </a:moveTo>
                  <a:cubicBezTo>
                    <a:pt x="251" y="23"/>
                    <a:pt x="243" y="32"/>
                    <a:pt x="228" y="36"/>
                  </a:cubicBezTo>
                  <a:cubicBezTo>
                    <a:pt x="162" y="52"/>
                    <a:pt x="97" y="69"/>
                    <a:pt x="31" y="85"/>
                  </a:cubicBezTo>
                  <a:cubicBezTo>
                    <a:pt x="19" y="87"/>
                    <a:pt x="7" y="88"/>
                    <a:pt x="3" y="72"/>
                  </a:cubicBezTo>
                  <a:cubicBezTo>
                    <a:pt x="0" y="57"/>
                    <a:pt x="11" y="53"/>
                    <a:pt x="21" y="51"/>
                  </a:cubicBezTo>
                  <a:cubicBezTo>
                    <a:pt x="88" y="34"/>
                    <a:pt x="155" y="17"/>
                    <a:pt x="222" y="1"/>
                  </a:cubicBezTo>
                  <a:cubicBezTo>
                    <a:pt x="228" y="0"/>
                    <a:pt x="234" y="2"/>
                    <a:pt x="24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111">
              <a:extLst>
                <a:ext uri="{FF2B5EF4-FFF2-40B4-BE49-F238E27FC236}">
                  <a16:creationId xmlns:a16="http://schemas.microsoft.com/office/drawing/2014/main" id="{CDE48E1F-49B0-4DC1-B56A-52871089CCBF}"/>
                </a:ext>
              </a:extLst>
            </p:cNvPr>
            <p:cNvSpPr>
              <a:spLocks/>
            </p:cNvSpPr>
            <p:nvPr/>
          </p:nvSpPr>
          <p:spPr bwMode="auto">
            <a:xfrm>
              <a:off x="8029575" y="1565275"/>
              <a:ext cx="100013" cy="92075"/>
            </a:xfrm>
            <a:custGeom>
              <a:avLst/>
              <a:gdLst>
                <a:gd name="T0" fmla="*/ 228 w 244"/>
                <a:gd name="T1" fmla="*/ 0 h 111"/>
                <a:gd name="T2" fmla="*/ 224 w 244"/>
                <a:gd name="T3" fmla="*/ 37 h 111"/>
                <a:gd name="T4" fmla="*/ 29 w 244"/>
                <a:gd name="T5" fmla="*/ 107 h 111"/>
                <a:gd name="T6" fmla="*/ 14 w 244"/>
                <a:gd name="T7" fmla="*/ 109 h 111"/>
                <a:gd name="T8" fmla="*/ 2 w 244"/>
                <a:gd name="T9" fmla="*/ 95 h 111"/>
                <a:gd name="T10" fmla="*/ 5 w 244"/>
                <a:gd name="T11" fmla="*/ 81 h 111"/>
                <a:gd name="T12" fmla="*/ 19 w 244"/>
                <a:gd name="T13" fmla="*/ 74 h 111"/>
                <a:gd name="T14" fmla="*/ 228 w 244"/>
                <a:gd name="T15" fmla="*/ 0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11">
                  <a:moveTo>
                    <a:pt x="228" y="0"/>
                  </a:moveTo>
                  <a:cubicBezTo>
                    <a:pt x="239" y="17"/>
                    <a:pt x="244" y="30"/>
                    <a:pt x="224" y="37"/>
                  </a:cubicBezTo>
                  <a:cubicBezTo>
                    <a:pt x="159" y="61"/>
                    <a:pt x="94" y="84"/>
                    <a:pt x="29" y="107"/>
                  </a:cubicBezTo>
                  <a:cubicBezTo>
                    <a:pt x="25" y="109"/>
                    <a:pt x="18" y="111"/>
                    <a:pt x="14" y="109"/>
                  </a:cubicBezTo>
                  <a:cubicBezTo>
                    <a:pt x="9" y="106"/>
                    <a:pt x="4" y="101"/>
                    <a:pt x="2" y="95"/>
                  </a:cubicBezTo>
                  <a:cubicBezTo>
                    <a:pt x="0" y="92"/>
                    <a:pt x="2" y="85"/>
                    <a:pt x="5" y="81"/>
                  </a:cubicBezTo>
                  <a:cubicBezTo>
                    <a:pt x="8" y="78"/>
                    <a:pt x="14" y="75"/>
                    <a:pt x="19" y="74"/>
                  </a:cubicBezTo>
                  <a:cubicBezTo>
                    <a:pt x="87" y="49"/>
                    <a:pt x="156" y="25"/>
                    <a:pt x="2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Freeform 112">
              <a:extLst>
                <a:ext uri="{FF2B5EF4-FFF2-40B4-BE49-F238E27FC236}">
                  <a16:creationId xmlns:a16="http://schemas.microsoft.com/office/drawing/2014/main" id="{E9EA0E3A-7B55-4821-B665-867168373D15}"/>
                </a:ext>
              </a:extLst>
            </p:cNvPr>
            <p:cNvSpPr>
              <a:spLocks/>
            </p:cNvSpPr>
            <p:nvPr/>
          </p:nvSpPr>
          <p:spPr bwMode="auto">
            <a:xfrm>
              <a:off x="7735888" y="1001713"/>
              <a:ext cx="71438" cy="44450"/>
            </a:xfrm>
            <a:custGeom>
              <a:avLst/>
              <a:gdLst>
                <a:gd name="T0" fmla="*/ 172 w 172"/>
                <a:gd name="T1" fmla="*/ 45 h 54"/>
                <a:gd name="T2" fmla="*/ 157 w 172"/>
                <a:gd name="T3" fmla="*/ 53 h 54"/>
                <a:gd name="T4" fmla="*/ 0 w 172"/>
                <a:gd name="T5" fmla="*/ 16 h 54"/>
                <a:gd name="T6" fmla="*/ 16 w 172"/>
                <a:gd name="T7" fmla="*/ 0 h 54"/>
                <a:gd name="T8" fmla="*/ 171 w 172"/>
                <a:gd name="T9" fmla="*/ 33 h 54"/>
                <a:gd name="T10" fmla="*/ 172 w 172"/>
                <a:gd name="T11" fmla="*/ 45 h 54"/>
              </a:gdLst>
              <a:ahLst/>
              <a:cxnLst>
                <a:cxn ang="0">
                  <a:pos x="T0" y="T1"/>
                </a:cxn>
                <a:cxn ang="0">
                  <a:pos x="T2" y="T3"/>
                </a:cxn>
                <a:cxn ang="0">
                  <a:pos x="T4" y="T5"/>
                </a:cxn>
                <a:cxn ang="0">
                  <a:pos x="T6" y="T7"/>
                </a:cxn>
                <a:cxn ang="0">
                  <a:pos x="T8" y="T9"/>
                </a:cxn>
                <a:cxn ang="0">
                  <a:pos x="T10" y="T11"/>
                </a:cxn>
              </a:cxnLst>
              <a:rect l="0" t="0" r="r" b="b"/>
              <a:pathLst>
                <a:path w="172" h="54">
                  <a:moveTo>
                    <a:pt x="172" y="45"/>
                  </a:moveTo>
                  <a:cubicBezTo>
                    <a:pt x="167" y="48"/>
                    <a:pt x="161" y="54"/>
                    <a:pt x="157" y="53"/>
                  </a:cubicBezTo>
                  <a:cubicBezTo>
                    <a:pt x="105" y="45"/>
                    <a:pt x="54" y="35"/>
                    <a:pt x="0" y="16"/>
                  </a:cubicBezTo>
                  <a:cubicBezTo>
                    <a:pt x="8" y="8"/>
                    <a:pt x="12" y="0"/>
                    <a:pt x="16" y="0"/>
                  </a:cubicBezTo>
                  <a:cubicBezTo>
                    <a:pt x="69" y="3"/>
                    <a:pt x="120" y="19"/>
                    <a:pt x="171" y="33"/>
                  </a:cubicBezTo>
                  <a:cubicBezTo>
                    <a:pt x="172" y="37"/>
                    <a:pt x="172" y="41"/>
                    <a:pt x="172"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113">
              <a:extLst>
                <a:ext uri="{FF2B5EF4-FFF2-40B4-BE49-F238E27FC236}">
                  <a16:creationId xmlns:a16="http://schemas.microsoft.com/office/drawing/2014/main" id="{2E4423BD-43C3-408C-A3A3-E7C39526869A}"/>
                </a:ext>
              </a:extLst>
            </p:cNvPr>
            <p:cNvSpPr>
              <a:spLocks/>
            </p:cNvSpPr>
            <p:nvPr/>
          </p:nvSpPr>
          <p:spPr bwMode="auto">
            <a:xfrm>
              <a:off x="7480300" y="890588"/>
              <a:ext cx="71438" cy="44450"/>
            </a:xfrm>
            <a:custGeom>
              <a:avLst/>
              <a:gdLst>
                <a:gd name="T0" fmla="*/ 171 w 171"/>
                <a:gd name="T1" fmla="*/ 35 h 54"/>
                <a:gd name="T2" fmla="*/ 150 w 171"/>
                <a:gd name="T3" fmla="*/ 53 h 54"/>
                <a:gd name="T4" fmla="*/ 9 w 171"/>
                <a:gd name="T5" fmla="*/ 25 h 54"/>
                <a:gd name="T6" fmla="*/ 1 w 171"/>
                <a:gd name="T7" fmla="*/ 10 h 54"/>
                <a:gd name="T8" fmla="*/ 14 w 171"/>
                <a:gd name="T9" fmla="*/ 0 h 54"/>
                <a:gd name="T10" fmla="*/ 171 w 171"/>
                <a:gd name="T11" fmla="*/ 35 h 54"/>
              </a:gdLst>
              <a:ahLst/>
              <a:cxnLst>
                <a:cxn ang="0">
                  <a:pos x="T0" y="T1"/>
                </a:cxn>
                <a:cxn ang="0">
                  <a:pos x="T2" y="T3"/>
                </a:cxn>
                <a:cxn ang="0">
                  <a:pos x="T4" y="T5"/>
                </a:cxn>
                <a:cxn ang="0">
                  <a:pos x="T6" y="T7"/>
                </a:cxn>
                <a:cxn ang="0">
                  <a:pos x="T8" y="T9"/>
                </a:cxn>
                <a:cxn ang="0">
                  <a:pos x="T10" y="T11"/>
                </a:cxn>
              </a:cxnLst>
              <a:rect l="0" t="0" r="r" b="b"/>
              <a:pathLst>
                <a:path w="171" h="54">
                  <a:moveTo>
                    <a:pt x="171" y="35"/>
                  </a:moveTo>
                  <a:cubicBezTo>
                    <a:pt x="160" y="45"/>
                    <a:pt x="154" y="54"/>
                    <a:pt x="150" y="53"/>
                  </a:cubicBezTo>
                  <a:cubicBezTo>
                    <a:pt x="103" y="45"/>
                    <a:pt x="56" y="35"/>
                    <a:pt x="9" y="25"/>
                  </a:cubicBezTo>
                  <a:cubicBezTo>
                    <a:pt x="5" y="24"/>
                    <a:pt x="0" y="15"/>
                    <a:pt x="1" y="10"/>
                  </a:cubicBezTo>
                  <a:cubicBezTo>
                    <a:pt x="1" y="6"/>
                    <a:pt x="10" y="0"/>
                    <a:pt x="14" y="0"/>
                  </a:cubicBezTo>
                  <a:cubicBezTo>
                    <a:pt x="64" y="10"/>
                    <a:pt x="115" y="17"/>
                    <a:pt x="17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114">
              <a:extLst>
                <a:ext uri="{FF2B5EF4-FFF2-40B4-BE49-F238E27FC236}">
                  <a16:creationId xmlns:a16="http://schemas.microsoft.com/office/drawing/2014/main" id="{6D125CAA-8086-4607-8EC4-E691CBEB2C99}"/>
                </a:ext>
              </a:extLst>
            </p:cNvPr>
            <p:cNvSpPr>
              <a:spLocks/>
            </p:cNvSpPr>
            <p:nvPr/>
          </p:nvSpPr>
          <p:spPr bwMode="auto">
            <a:xfrm>
              <a:off x="7610475" y="942975"/>
              <a:ext cx="68263" cy="46038"/>
            </a:xfrm>
            <a:custGeom>
              <a:avLst/>
              <a:gdLst>
                <a:gd name="T0" fmla="*/ 167 w 167"/>
                <a:gd name="T1" fmla="*/ 46 h 56"/>
                <a:gd name="T2" fmla="*/ 149 w 167"/>
                <a:gd name="T3" fmla="*/ 55 h 56"/>
                <a:gd name="T4" fmla="*/ 10 w 167"/>
                <a:gd name="T5" fmla="*/ 25 h 56"/>
                <a:gd name="T6" fmla="*/ 0 w 167"/>
                <a:gd name="T7" fmla="*/ 11 h 56"/>
                <a:gd name="T8" fmla="*/ 14 w 167"/>
                <a:gd name="T9" fmla="*/ 1 h 56"/>
                <a:gd name="T10" fmla="*/ 153 w 167"/>
                <a:gd name="T11" fmla="*/ 31 h 56"/>
                <a:gd name="T12" fmla="*/ 167 w 167"/>
                <a:gd name="T13" fmla="*/ 46 h 56"/>
              </a:gdLst>
              <a:ahLst/>
              <a:cxnLst>
                <a:cxn ang="0">
                  <a:pos x="T0" y="T1"/>
                </a:cxn>
                <a:cxn ang="0">
                  <a:pos x="T2" y="T3"/>
                </a:cxn>
                <a:cxn ang="0">
                  <a:pos x="T4" y="T5"/>
                </a:cxn>
                <a:cxn ang="0">
                  <a:pos x="T6" y="T7"/>
                </a:cxn>
                <a:cxn ang="0">
                  <a:pos x="T8" y="T9"/>
                </a:cxn>
                <a:cxn ang="0">
                  <a:pos x="T10" y="T11"/>
                </a:cxn>
                <a:cxn ang="0">
                  <a:pos x="T12" y="T13"/>
                </a:cxn>
              </a:cxnLst>
              <a:rect l="0" t="0" r="r" b="b"/>
              <a:pathLst>
                <a:path w="167" h="56">
                  <a:moveTo>
                    <a:pt x="167" y="46"/>
                  </a:moveTo>
                  <a:cubicBezTo>
                    <a:pt x="159" y="50"/>
                    <a:pt x="153" y="56"/>
                    <a:pt x="149" y="55"/>
                  </a:cubicBezTo>
                  <a:cubicBezTo>
                    <a:pt x="102" y="46"/>
                    <a:pt x="56" y="36"/>
                    <a:pt x="10" y="25"/>
                  </a:cubicBezTo>
                  <a:cubicBezTo>
                    <a:pt x="5" y="24"/>
                    <a:pt x="0" y="15"/>
                    <a:pt x="0" y="11"/>
                  </a:cubicBezTo>
                  <a:cubicBezTo>
                    <a:pt x="1" y="7"/>
                    <a:pt x="10" y="0"/>
                    <a:pt x="14" y="1"/>
                  </a:cubicBezTo>
                  <a:cubicBezTo>
                    <a:pt x="61" y="10"/>
                    <a:pt x="107" y="20"/>
                    <a:pt x="153" y="31"/>
                  </a:cubicBezTo>
                  <a:cubicBezTo>
                    <a:pt x="158" y="32"/>
                    <a:pt x="161" y="39"/>
                    <a:pt x="16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Freeform 115">
              <a:extLst>
                <a:ext uri="{FF2B5EF4-FFF2-40B4-BE49-F238E27FC236}">
                  <a16:creationId xmlns:a16="http://schemas.microsoft.com/office/drawing/2014/main" id="{128DDF03-060F-4DF4-AFA9-8067F61E9216}"/>
                </a:ext>
              </a:extLst>
            </p:cNvPr>
            <p:cNvSpPr>
              <a:spLocks/>
            </p:cNvSpPr>
            <p:nvPr/>
          </p:nvSpPr>
          <p:spPr bwMode="auto">
            <a:xfrm>
              <a:off x="7351713" y="835025"/>
              <a:ext cx="71438" cy="46038"/>
            </a:xfrm>
            <a:custGeom>
              <a:avLst/>
              <a:gdLst>
                <a:gd name="T0" fmla="*/ 8 w 175"/>
                <a:gd name="T1" fmla="*/ 0 h 57"/>
                <a:gd name="T2" fmla="*/ 175 w 175"/>
                <a:gd name="T3" fmla="*/ 41 h 57"/>
                <a:gd name="T4" fmla="*/ 151 w 175"/>
                <a:gd name="T5" fmla="*/ 56 h 57"/>
                <a:gd name="T6" fmla="*/ 14 w 175"/>
                <a:gd name="T7" fmla="*/ 27 h 57"/>
                <a:gd name="T8" fmla="*/ 0 w 175"/>
                <a:gd name="T9" fmla="*/ 10 h 57"/>
                <a:gd name="T10" fmla="*/ 8 w 175"/>
                <a:gd name="T11" fmla="*/ 0 h 57"/>
              </a:gdLst>
              <a:ahLst/>
              <a:cxnLst>
                <a:cxn ang="0">
                  <a:pos x="T0" y="T1"/>
                </a:cxn>
                <a:cxn ang="0">
                  <a:pos x="T2" y="T3"/>
                </a:cxn>
                <a:cxn ang="0">
                  <a:pos x="T4" y="T5"/>
                </a:cxn>
                <a:cxn ang="0">
                  <a:pos x="T6" y="T7"/>
                </a:cxn>
                <a:cxn ang="0">
                  <a:pos x="T8" y="T9"/>
                </a:cxn>
                <a:cxn ang="0">
                  <a:pos x="T10" y="T11"/>
                </a:cxn>
              </a:cxnLst>
              <a:rect l="0" t="0" r="r" b="b"/>
              <a:pathLst>
                <a:path w="175" h="57">
                  <a:moveTo>
                    <a:pt x="8" y="0"/>
                  </a:moveTo>
                  <a:cubicBezTo>
                    <a:pt x="61" y="10"/>
                    <a:pt x="115" y="19"/>
                    <a:pt x="175" y="41"/>
                  </a:cubicBezTo>
                  <a:cubicBezTo>
                    <a:pt x="162" y="50"/>
                    <a:pt x="155" y="57"/>
                    <a:pt x="151" y="56"/>
                  </a:cubicBezTo>
                  <a:cubicBezTo>
                    <a:pt x="105" y="47"/>
                    <a:pt x="60" y="38"/>
                    <a:pt x="14" y="27"/>
                  </a:cubicBezTo>
                  <a:cubicBezTo>
                    <a:pt x="8" y="25"/>
                    <a:pt x="5" y="16"/>
                    <a:pt x="0" y="10"/>
                  </a:cubicBezTo>
                  <a:cubicBezTo>
                    <a:pt x="3" y="7"/>
                    <a:pt x="5" y="3"/>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Freeform 116">
              <a:extLst>
                <a:ext uri="{FF2B5EF4-FFF2-40B4-BE49-F238E27FC236}">
                  <a16:creationId xmlns:a16="http://schemas.microsoft.com/office/drawing/2014/main" id="{90F20F5F-5F30-40DF-8B12-510DA71CE3AD}"/>
                </a:ext>
              </a:extLst>
            </p:cNvPr>
            <p:cNvSpPr>
              <a:spLocks/>
            </p:cNvSpPr>
            <p:nvPr/>
          </p:nvSpPr>
          <p:spPr bwMode="auto">
            <a:xfrm>
              <a:off x="7226300" y="760413"/>
              <a:ext cx="65088" cy="60325"/>
            </a:xfrm>
            <a:custGeom>
              <a:avLst/>
              <a:gdLst>
                <a:gd name="T0" fmla="*/ 160 w 160"/>
                <a:gd name="T1" fmla="*/ 56 h 74"/>
                <a:gd name="T2" fmla="*/ 135 w 160"/>
                <a:gd name="T3" fmla="*/ 70 h 74"/>
                <a:gd name="T4" fmla="*/ 15 w 160"/>
                <a:gd name="T5" fmla="*/ 28 h 74"/>
                <a:gd name="T6" fmla="*/ 8 w 160"/>
                <a:gd name="T7" fmla="*/ 25 h 74"/>
                <a:gd name="T8" fmla="*/ 0 w 160"/>
                <a:gd name="T9" fmla="*/ 9 h 74"/>
                <a:gd name="T10" fmla="*/ 19 w 160"/>
                <a:gd name="T11" fmla="*/ 2 h 74"/>
                <a:gd name="T12" fmla="*/ 74 w 160"/>
                <a:gd name="T13" fmla="*/ 22 h 74"/>
                <a:gd name="T14" fmla="*/ 138 w 160"/>
                <a:gd name="T15" fmla="*/ 43 h 74"/>
                <a:gd name="T16" fmla="*/ 160 w 160"/>
                <a:gd name="T17" fmla="*/ 5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0" h="74">
                  <a:moveTo>
                    <a:pt x="160" y="56"/>
                  </a:moveTo>
                  <a:cubicBezTo>
                    <a:pt x="156" y="74"/>
                    <a:pt x="145" y="74"/>
                    <a:pt x="135" y="70"/>
                  </a:cubicBezTo>
                  <a:cubicBezTo>
                    <a:pt x="95" y="57"/>
                    <a:pt x="55" y="43"/>
                    <a:pt x="15" y="28"/>
                  </a:cubicBezTo>
                  <a:cubicBezTo>
                    <a:pt x="13" y="28"/>
                    <a:pt x="9" y="27"/>
                    <a:pt x="8" y="25"/>
                  </a:cubicBezTo>
                  <a:cubicBezTo>
                    <a:pt x="5" y="20"/>
                    <a:pt x="2" y="14"/>
                    <a:pt x="0" y="9"/>
                  </a:cubicBezTo>
                  <a:cubicBezTo>
                    <a:pt x="6" y="6"/>
                    <a:pt x="13" y="0"/>
                    <a:pt x="19" y="2"/>
                  </a:cubicBezTo>
                  <a:cubicBezTo>
                    <a:pt x="38" y="7"/>
                    <a:pt x="56" y="16"/>
                    <a:pt x="74" y="22"/>
                  </a:cubicBezTo>
                  <a:cubicBezTo>
                    <a:pt x="96" y="30"/>
                    <a:pt x="117" y="36"/>
                    <a:pt x="138" y="43"/>
                  </a:cubicBezTo>
                  <a:cubicBezTo>
                    <a:pt x="146" y="46"/>
                    <a:pt x="153" y="52"/>
                    <a:pt x="16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117">
              <a:extLst>
                <a:ext uri="{FF2B5EF4-FFF2-40B4-BE49-F238E27FC236}">
                  <a16:creationId xmlns:a16="http://schemas.microsoft.com/office/drawing/2014/main" id="{3698BF77-C4B8-4CA1-BBD2-7066B52F4A98}"/>
                </a:ext>
              </a:extLst>
            </p:cNvPr>
            <p:cNvSpPr>
              <a:spLocks/>
            </p:cNvSpPr>
            <p:nvPr/>
          </p:nvSpPr>
          <p:spPr bwMode="auto">
            <a:xfrm>
              <a:off x="8166100" y="1408113"/>
              <a:ext cx="42863" cy="109538"/>
            </a:xfrm>
            <a:custGeom>
              <a:avLst/>
              <a:gdLst>
                <a:gd name="T0" fmla="*/ 0 w 103"/>
                <a:gd name="T1" fmla="*/ 133 h 133"/>
                <a:gd name="T2" fmla="*/ 13 w 103"/>
                <a:gd name="T3" fmla="*/ 109 h 133"/>
                <a:gd name="T4" fmla="*/ 78 w 103"/>
                <a:gd name="T5" fmla="*/ 11 h 133"/>
                <a:gd name="T6" fmla="*/ 95 w 103"/>
                <a:gd name="T7" fmla="*/ 0 h 133"/>
                <a:gd name="T8" fmla="*/ 103 w 103"/>
                <a:gd name="T9" fmla="*/ 20 h 133"/>
                <a:gd name="T10" fmla="*/ 0 w 103"/>
                <a:gd name="T11" fmla="*/ 133 h 133"/>
              </a:gdLst>
              <a:ahLst/>
              <a:cxnLst>
                <a:cxn ang="0">
                  <a:pos x="T0" y="T1"/>
                </a:cxn>
                <a:cxn ang="0">
                  <a:pos x="T2" y="T3"/>
                </a:cxn>
                <a:cxn ang="0">
                  <a:pos x="T4" y="T5"/>
                </a:cxn>
                <a:cxn ang="0">
                  <a:pos x="T6" y="T7"/>
                </a:cxn>
                <a:cxn ang="0">
                  <a:pos x="T8" y="T9"/>
                </a:cxn>
                <a:cxn ang="0">
                  <a:pos x="T10" y="T11"/>
                </a:cxn>
              </a:cxnLst>
              <a:rect l="0" t="0" r="r" b="b"/>
              <a:pathLst>
                <a:path w="103" h="133">
                  <a:moveTo>
                    <a:pt x="0" y="133"/>
                  </a:moveTo>
                  <a:cubicBezTo>
                    <a:pt x="5" y="125"/>
                    <a:pt x="7" y="115"/>
                    <a:pt x="13" y="109"/>
                  </a:cubicBezTo>
                  <a:cubicBezTo>
                    <a:pt x="42" y="81"/>
                    <a:pt x="68" y="52"/>
                    <a:pt x="78" y="11"/>
                  </a:cubicBezTo>
                  <a:cubicBezTo>
                    <a:pt x="79" y="6"/>
                    <a:pt x="89" y="3"/>
                    <a:pt x="95" y="0"/>
                  </a:cubicBezTo>
                  <a:cubicBezTo>
                    <a:pt x="98" y="6"/>
                    <a:pt x="103" y="13"/>
                    <a:pt x="103" y="20"/>
                  </a:cubicBezTo>
                  <a:cubicBezTo>
                    <a:pt x="100" y="60"/>
                    <a:pt x="49" y="123"/>
                    <a:pt x="0"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118">
              <a:extLst>
                <a:ext uri="{FF2B5EF4-FFF2-40B4-BE49-F238E27FC236}">
                  <a16:creationId xmlns:a16="http://schemas.microsoft.com/office/drawing/2014/main" id="{0B218B50-31E9-40C4-B27D-48B7BC23C9F2}"/>
                </a:ext>
              </a:extLst>
            </p:cNvPr>
            <p:cNvSpPr>
              <a:spLocks/>
            </p:cNvSpPr>
            <p:nvPr/>
          </p:nvSpPr>
          <p:spPr bwMode="auto">
            <a:xfrm>
              <a:off x="7864475" y="1058863"/>
              <a:ext cx="68263" cy="50800"/>
            </a:xfrm>
            <a:custGeom>
              <a:avLst/>
              <a:gdLst>
                <a:gd name="T0" fmla="*/ 0 w 168"/>
                <a:gd name="T1" fmla="*/ 8 h 61"/>
                <a:gd name="T2" fmla="*/ 30 w 168"/>
                <a:gd name="T3" fmla="*/ 2 h 61"/>
                <a:gd name="T4" fmla="*/ 152 w 168"/>
                <a:gd name="T5" fmla="*/ 34 h 61"/>
                <a:gd name="T6" fmla="*/ 168 w 168"/>
                <a:gd name="T7" fmla="*/ 53 h 61"/>
                <a:gd name="T8" fmla="*/ 148 w 168"/>
                <a:gd name="T9" fmla="*/ 60 h 61"/>
                <a:gd name="T10" fmla="*/ 14 w 168"/>
                <a:gd name="T11" fmla="*/ 24 h 61"/>
                <a:gd name="T12" fmla="*/ 0 w 168"/>
                <a:gd name="T13" fmla="*/ 8 h 61"/>
              </a:gdLst>
              <a:ahLst/>
              <a:cxnLst>
                <a:cxn ang="0">
                  <a:pos x="T0" y="T1"/>
                </a:cxn>
                <a:cxn ang="0">
                  <a:pos x="T2" y="T3"/>
                </a:cxn>
                <a:cxn ang="0">
                  <a:pos x="T4" y="T5"/>
                </a:cxn>
                <a:cxn ang="0">
                  <a:pos x="T6" y="T7"/>
                </a:cxn>
                <a:cxn ang="0">
                  <a:pos x="T8" y="T9"/>
                </a:cxn>
                <a:cxn ang="0">
                  <a:pos x="T10" y="T11"/>
                </a:cxn>
                <a:cxn ang="0">
                  <a:pos x="T12" y="T13"/>
                </a:cxn>
              </a:cxnLst>
              <a:rect l="0" t="0" r="r" b="b"/>
              <a:pathLst>
                <a:path w="168" h="61">
                  <a:moveTo>
                    <a:pt x="0" y="8"/>
                  </a:moveTo>
                  <a:cubicBezTo>
                    <a:pt x="14" y="5"/>
                    <a:pt x="23" y="0"/>
                    <a:pt x="30" y="2"/>
                  </a:cubicBezTo>
                  <a:cubicBezTo>
                    <a:pt x="71" y="12"/>
                    <a:pt x="112" y="22"/>
                    <a:pt x="152" y="34"/>
                  </a:cubicBezTo>
                  <a:cubicBezTo>
                    <a:pt x="159" y="36"/>
                    <a:pt x="163" y="46"/>
                    <a:pt x="168" y="53"/>
                  </a:cubicBezTo>
                  <a:cubicBezTo>
                    <a:pt x="161" y="55"/>
                    <a:pt x="154" y="61"/>
                    <a:pt x="148" y="60"/>
                  </a:cubicBezTo>
                  <a:cubicBezTo>
                    <a:pt x="103" y="49"/>
                    <a:pt x="59" y="36"/>
                    <a:pt x="14" y="24"/>
                  </a:cubicBezTo>
                  <a:cubicBezTo>
                    <a:pt x="11" y="23"/>
                    <a:pt x="9" y="18"/>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Freeform 119">
              <a:extLst>
                <a:ext uri="{FF2B5EF4-FFF2-40B4-BE49-F238E27FC236}">
                  <a16:creationId xmlns:a16="http://schemas.microsoft.com/office/drawing/2014/main" id="{00BE6978-6634-4546-8E13-5CB53A7A5269}"/>
                </a:ext>
              </a:extLst>
            </p:cNvPr>
            <p:cNvSpPr>
              <a:spLocks/>
            </p:cNvSpPr>
            <p:nvPr/>
          </p:nvSpPr>
          <p:spPr bwMode="auto">
            <a:xfrm>
              <a:off x="7993063" y="1130300"/>
              <a:ext cx="66675" cy="58738"/>
            </a:xfrm>
            <a:custGeom>
              <a:avLst/>
              <a:gdLst>
                <a:gd name="T0" fmla="*/ 5 w 161"/>
                <a:gd name="T1" fmla="*/ 0 h 72"/>
                <a:gd name="T2" fmla="*/ 161 w 161"/>
                <a:gd name="T3" fmla="*/ 51 h 72"/>
                <a:gd name="T4" fmla="*/ 139 w 161"/>
                <a:gd name="T5" fmla="*/ 69 h 72"/>
                <a:gd name="T6" fmla="*/ 15 w 161"/>
                <a:gd name="T7" fmla="*/ 26 h 72"/>
                <a:gd name="T8" fmla="*/ 0 w 161"/>
                <a:gd name="T9" fmla="*/ 9 h 72"/>
                <a:gd name="T10" fmla="*/ 5 w 161"/>
                <a:gd name="T11" fmla="*/ 0 h 72"/>
              </a:gdLst>
              <a:ahLst/>
              <a:cxnLst>
                <a:cxn ang="0">
                  <a:pos x="T0" y="T1"/>
                </a:cxn>
                <a:cxn ang="0">
                  <a:pos x="T2" y="T3"/>
                </a:cxn>
                <a:cxn ang="0">
                  <a:pos x="T4" y="T5"/>
                </a:cxn>
                <a:cxn ang="0">
                  <a:pos x="T6" y="T7"/>
                </a:cxn>
                <a:cxn ang="0">
                  <a:pos x="T8" y="T9"/>
                </a:cxn>
                <a:cxn ang="0">
                  <a:pos x="T10" y="T11"/>
                </a:cxn>
              </a:cxnLst>
              <a:rect l="0" t="0" r="r" b="b"/>
              <a:pathLst>
                <a:path w="161" h="72">
                  <a:moveTo>
                    <a:pt x="5" y="0"/>
                  </a:moveTo>
                  <a:cubicBezTo>
                    <a:pt x="60" y="9"/>
                    <a:pt x="111" y="29"/>
                    <a:pt x="161" y="51"/>
                  </a:cubicBezTo>
                  <a:cubicBezTo>
                    <a:pt x="161" y="71"/>
                    <a:pt x="150" y="72"/>
                    <a:pt x="139" y="69"/>
                  </a:cubicBezTo>
                  <a:cubicBezTo>
                    <a:pt x="98" y="55"/>
                    <a:pt x="56" y="41"/>
                    <a:pt x="15" y="26"/>
                  </a:cubicBezTo>
                  <a:cubicBezTo>
                    <a:pt x="9" y="24"/>
                    <a:pt x="5" y="15"/>
                    <a:pt x="0" y="9"/>
                  </a:cubicBezTo>
                  <a:cubicBezTo>
                    <a:pt x="2" y="6"/>
                    <a:pt x="3" y="3"/>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120">
              <a:extLst>
                <a:ext uri="{FF2B5EF4-FFF2-40B4-BE49-F238E27FC236}">
                  <a16:creationId xmlns:a16="http://schemas.microsoft.com/office/drawing/2014/main" id="{71271E2D-BF88-4402-8DC8-8DA21DB7A518}"/>
                </a:ext>
              </a:extLst>
            </p:cNvPr>
            <p:cNvSpPr>
              <a:spLocks/>
            </p:cNvSpPr>
            <p:nvPr/>
          </p:nvSpPr>
          <p:spPr bwMode="auto">
            <a:xfrm>
              <a:off x="8112125" y="1225550"/>
              <a:ext cx="63500" cy="79375"/>
            </a:xfrm>
            <a:custGeom>
              <a:avLst/>
              <a:gdLst>
                <a:gd name="T0" fmla="*/ 0 w 153"/>
                <a:gd name="T1" fmla="*/ 12 h 97"/>
                <a:gd name="T2" fmla="*/ 28 w 153"/>
                <a:gd name="T3" fmla="*/ 2 h 97"/>
                <a:gd name="T4" fmla="*/ 149 w 153"/>
                <a:gd name="T5" fmla="*/ 75 h 97"/>
                <a:gd name="T6" fmla="*/ 153 w 153"/>
                <a:gd name="T7" fmla="*/ 95 h 97"/>
                <a:gd name="T8" fmla="*/ 135 w 153"/>
                <a:gd name="T9" fmla="*/ 96 h 97"/>
                <a:gd name="T10" fmla="*/ 125 w 153"/>
                <a:gd name="T11" fmla="*/ 90 h 97"/>
                <a:gd name="T12" fmla="*/ 0 w 153"/>
                <a:gd name="T13" fmla="*/ 12 h 97"/>
              </a:gdLst>
              <a:ahLst/>
              <a:cxnLst>
                <a:cxn ang="0">
                  <a:pos x="T0" y="T1"/>
                </a:cxn>
                <a:cxn ang="0">
                  <a:pos x="T2" y="T3"/>
                </a:cxn>
                <a:cxn ang="0">
                  <a:pos x="T4" y="T5"/>
                </a:cxn>
                <a:cxn ang="0">
                  <a:pos x="T6" y="T7"/>
                </a:cxn>
                <a:cxn ang="0">
                  <a:pos x="T8" y="T9"/>
                </a:cxn>
                <a:cxn ang="0">
                  <a:pos x="T10" y="T11"/>
                </a:cxn>
                <a:cxn ang="0">
                  <a:pos x="T12" y="T13"/>
                </a:cxn>
              </a:cxnLst>
              <a:rect l="0" t="0" r="r" b="b"/>
              <a:pathLst>
                <a:path w="153" h="97">
                  <a:moveTo>
                    <a:pt x="0" y="12"/>
                  </a:moveTo>
                  <a:cubicBezTo>
                    <a:pt x="15" y="6"/>
                    <a:pt x="24" y="0"/>
                    <a:pt x="28" y="2"/>
                  </a:cubicBezTo>
                  <a:cubicBezTo>
                    <a:pt x="69" y="25"/>
                    <a:pt x="109" y="50"/>
                    <a:pt x="149" y="75"/>
                  </a:cubicBezTo>
                  <a:cubicBezTo>
                    <a:pt x="153" y="78"/>
                    <a:pt x="152" y="88"/>
                    <a:pt x="153" y="95"/>
                  </a:cubicBezTo>
                  <a:cubicBezTo>
                    <a:pt x="147" y="96"/>
                    <a:pt x="141" y="97"/>
                    <a:pt x="135" y="96"/>
                  </a:cubicBezTo>
                  <a:cubicBezTo>
                    <a:pt x="132" y="96"/>
                    <a:pt x="129" y="92"/>
                    <a:pt x="125" y="90"/>
                  </a:cubicBezTo>
                  <a:cubicBezTo>
                    <a:pt x="87" y="66"/>
                    <a:pt x="48" y="4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121">
              <a:extLst>
                <a:ext uri="{FF2B5EF4-FFF2-40B4-BE49-F238E27FC236}">
                  <a16:creationId xmlns:a16="http://schemas.microsoft.com/office/drawing/2014/main" id="{A6BE3D59-AC66-43BA-A734-4C8D557399F3}"/>
                </a:ext>
              </a:extLst>
            </p:cNvPr>
            <p:cNvSpPr>
              <a:spLocks/>
            </p:cNvSpPr>
            <p:nvPr/>
          </p:nvSpPr>
          <p:spPr bwMode="auto">
            <a:xfrm>
              <a:off x="7593013" y="354013"/>
              <a:ext cx="38100" cy="28575"/>
            </a:xfrm>
            <a:custGeom>
              <a:avLst/>
              <a:gdLst>
                <a:gd name="T0" fmla="*/ 0 w 94"/>
                <a:gd name="T1" fmla="*/ 17 h 35"/>
                <a:gd name="T2" fmla="*/ 87 w 94"/>
                <a:gd name="T3" fmla="*/ 4 h 35"/>
                <a:gd name="T4" fmla="*/ 94 w 94"/>
                <a:gd name="T5" fmla="*/ 18 h 35"/>
                <a:gd name="T6" fmla="*/ 16 w 94"/>
                <a:gd name="T7" fmla="*/ 34 h 35"/>
                <a:gd name="T8" fmla="*/ 0 w 94"/>
                <a:gd name="T9" fmla="*/ 17 h 35"/>
              </a:gdLst>
              <a:ahLst/>
              <a:cxnLst>
                <a:cxn ang="0">
                  <a:pos x="T0" y="T1"/>
                </a:cxn>
                <a:cxn ang="0">
                  <a:pos x="T2" y="T3"/>
                </a:cxn>
                <a:cxn ang="0">
                  <a:pos x="T4" y="T5"/>
                </a:cxn>
                <a:cxn ang="0">
                  <a:pos x="T6" y="T7"/>
                </a:cxn>
                <a:cxn ang="0">
                  <a:pos x="T8" y="T9"/>
                </a:cxn>
              </a:cxnLst>
              <a:rect l="0" t="0" r="r" b="b"/>
              <a:pathLst>
                <a:path w="94" h="35">
                  <a:moveTo>
                    <a:pt x="0" y="17"/>
                  </a:moveTo>
                  <a:cubicBezTo>
                    <a:pt x="33" y="4"/>
                    <a:pt x="60" y="0"/>
                    <a:pt x="87" y="4"/>
                  </a:cubicBezTo>
                  <a:cubicBezTo>
                    <a:pt x="90" y="5"/>
                    <a:pt x="91" y="13"/>
                    <a:pt x="94" y="18"/>
                  </a:cubicBezTo>
                  <a:cubicBezTo>
                    <a:pt x="69" y="35"/>
                    <a:pt x="42" y="33"/>
                    <a:pt x="16" y="34"/>
                  </a:cubicBezTo>
                  <a:cubicBezTo>
                    <a:pt x="13" y="35"/>
                    <a:pt x="8" y="27"/>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122">
              <a:extLst>
                <a:ext uri="{FF2B5EF4-FFF2-40B4-BE49-F238E27FC236}">
                  <a16:creationId xmlns:a16="http://schemas.microsoft.com/office/drawing/2014/main" id="{F016317D-CA6A-4780-A1BC-3A99A663BFCB}"/>
                </a:ext>
              </a:extLst>
            </p:cNvPr>
            <p:cNvSpPr>
              <a:spLocks/>
            </p:cNvSpPr>
            <p:nvPr/>
          </p:nvSpPr>
          <p:spPr bwMode="auto">
            <a:xfrm>
              <a:off x="7985125" y="242888"/>
              <a:ext cx="38100" cy="31750"/>
            </a:xfrm>
            <a:custGeom>
              <a:avLst/>
              <a:gdLst>
                <a:gd name="T0" fmla="*/ 85 w 92"/>
                <a:gd name="T1" fmla="*/ 0 h 39"/>
                <a:gd name="T2" fmla="*/ 61 w 92"/>
                <a:gd name="T3" fmla="*/ 31 h 39"/>
                <a:gd name="T4" fmla="*/ 0 w 92"/>
                <a:gd name="T5" fmla="*/ 13 h 39"/>
                <a:gd name="T6" fmla="*/ 85 w 92"/>
                <a:gd name="T7" fmla="*/ 0 h 39"/>
              </a:gdLst>
              <a:ahLst/>
              <a:cxnLst>
                <a:cxn ang="0">
                  <a:pos x="T0" y="T1"/>
                </a:cxn>
                <a:cxn ang="0">
                  <a:pos x="T2" y="T3"/>
                </a:cxn>
                <a:cxn ang="0">
                  <a:pos x="T4" y="T5"/>
                </a:cxn>
                <a:cxn ang="0">
                  <a:pos x="T6" y="T7"/>
                </a:cxn>
              </a:cxnLst>
              <a:rect l="0" t="0" r="r" b="b"/>
              <a:pathLst>
                <a:path w="92" h="39">
                  <a:moveTo>
                    <a:pt x="85" y="0"/>
                  </a:moveTo>
                  <a:cubicBezTo>
                    <a:pt x="92" y="29"/>
                    <a:pt x="75" y="29"/>
                    <a:pt x="61" y="31"/>
                  </a:cubicBezTo>
                  <a:cubicBezTo>
                    <a:pt x="13" y="39"/>
                    <a:pt x="13" y="39"/>
                    <a:pt x="0" y="13"/>
                  </a:cubicBezTo>
                  <a:cubicBezTo>
                    <a:pt x="29" y="9"/>
                    <a:pt x="55" y="5"/>
                    <a:pt x="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123">
              <a:extLst>
                <a:ext uri="{FF2B5EF4-FFF2-40B4-BE49-F238E27FC236}">
                  <a16:creationId xmlns:a16="http://schemas.microsoft.com/office/drawing/2014/main" id="{4A7B8A27-88BB-41DF-88F4-3E7E349C584D}"/>
                </a:ext>
              </a:extLst>
            </p:cNvPr>
            <p:cNvSpPr>
              <a:spLocks/>
            </p:cNvSpPr>
            <p:nvPr/>
          </p:nvSpPr>
          <p:spPr bwMode="auto">
            <a:xfrm>
              <a:off x="7529513" y="376238"/>
              <a:ext cx="36513" cy="26988"/>
            </a:xfrm>
            <a:custGeom>
              <a:avLst/>
              <a:gdLst>
                <a:gd name="T0" fmla="*/ 0 w 90"/>
                <a:gd name="T1" fmla="*/ 13 h 34"/>
                <a:gd name="T2" fmla="*/ 77 w 90"/>
                <a:gd name="T3" fmla="*/ 1 h 34"/>
                <a:gd name="T4" fmla="*/ 89 w 90"/>
                <a:gd name="T5" fmla="*/ 9 h 34"/>
                <a:gd name="T6" fmla="*/ 84 w 90"/>
                <a:gd name="T7" fmla="*/ 22 h 34"/>
                <a:gd name="T8" fmla="*/ 11 w 90"/>
                <a:gd name="T9" fmla="*/ 34 h 34"/>
                <a:gd name="T10" fmla="*/ 0 w 90"/>
                <a:gd name="T11" fmla="*/ 13 h 34"/>
              </a:gdLst>
              <a:ahLst/>
              <a:cxnLst>
                <a:cxn ang="0">
                  <a:pos x="T0" y="T1"/>
                </a:cxn>
                <a:cxn ang="0">
                  <a:pos x="T2" y="T3"/>
                </a:cxn>
                <a:cxn ang="0">
                  <a:pos x="T4" y="T5"/>
                </a:cxn>
                <a:cxn ang="0">
                  <a:pos x="T6" y="T7"/>
                </a:cxn>
                <a:cxn ang="0">
                  <a:pos x="T8" y="T9"/>
                </a:cxn>
                <a:cxn ang="0">
                  <a:pos x="T10" y="T11"/>
                </a:cxn>
              </a:cxnLst>
              <a:rect l="0" t="0" r="r" b="b"/>
              <a:pathLst>
                <a:path w="90" h="34">
                  <a:moveTo>
                    <a:pt x="0" y="13"/>
                  </a:moveTo>
                  <a:cubicBezTo>
                    <a:pt x="29" y="8"/>
                    <a:pt x="53" y="4"/>
                    <a:pt x="77" y="1"/>
                  </a:cubicBezTo>
                  <a:cubicBezTo>
                    <a:pt x="81" y="0"/>
                    <a:pt x="87" y="5"/>
                    <a:pt x="89" y="9"/>
                  </a:cubicBezTo>
                  <a:cubicBezTo>
                    <a:pt x="90" y="12"/>
                    <a:pt x="87" y="21"/>
                    <a:pt x="84" y="22"/>
                  </a:cubicBezTo>
                  <a:cubicBezTo>
                    <a:pt x="60" y="26"/>
                    <a:pt x="36" y="31"/>
                    <a:pt x="11" y="34"/>
                  </a:cubicBezTo>
                  <a:cubicBezTo>
                    <a:pt x="9" y="34"/>
                    <a:pt x="6" y="24"/>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124">
              <a:extLst>
                <a:ext uri="{FF2B5EF4-FFF2-40B4-BE49-F238E27FC236}">
                  <a16:creationId xmlns:a16="http://schemas.microsoft.com/office/drawing/2014/main" id="{FAEAAECE-E43B-4DEB-A714-FD15024B5C2F}"/>
                </a:ext>
              </a:extLst>
            </p:cNvPr>
            <p:cNvSpPr>
              <a:spLocks/>
            </p:cNvSpPr>
            <p:nvPr/>
          </p:nvSpPr>
          <p:spPr bwMode="auto">
            <a:xfrm>
              <a:off x="7466013" y="393700"/>
              <a:ext cx="38100" cy="34925"/>
            </a:xfrm>
            <a:custGeom>
              <a:avLst/>
              <a:gdLst>
                <a:gd name="T0" fmla="*/ 96 w 96"/>
                <a:gd name="T1" fmla="*/ 20 h 44"/>
                <a:gd name="T2" fmla="*/ 0 w 96"/>
                <a:gd name="T3" fmla="*/ 38 h 44"/>
                <a:gd name="T4" fmla="*/ 96 w 96"/>
                <a:gd name="T5" fmla="*/ 20 h 44"/>
              </a:gdLst>
              <a:ahLst/>
              <a:cxnLst>
                <a:cxn ang="0">
                  <a:pos x="T0" y="T1"/>
                </a:cxn>
                <a:cxn ang="0">
                  <a:pos x="T2" y="T3"/>
                </a:cxn>
                <a:cxn ang="0">
                  <a:pos x="T4" y="T5"/>
                </a:cxn>
              </a:cxnLst>
              <a:rect l="0" t="0" r="r" b="b"/>
              <a:pathLst>
                <a:path w="96" h="44">
                  <a:moveTo>
                    <a:pt x="96" y="20"/>
                  </a:moveTo>
                  <a:cubicBezTo>
                    <a:pt x="61" y="38"/>
                    <a:pt x="33" y="44"/>
                    <a:pt x="0" y="38"/>
                  </a:cubicBezTo>
                  <a:cubicBezTo>
                    <a:pt x="15" y="9"/>
                    <a:pt x="58" y="0"/>
                    <a:pt x="9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125">
              <a:extLst>
                <a:ext uri="{FF2B5EF4-FFF2-40B4-BE49-F238E27FC236}">
                  <a16:creationId xmlns:a16="http://schemas.microsoft.com/office/drawing/2014/main" id="{52851D8B-5297-49B4-A9A2-B825AC809E95}"/>
                </a:ext>
              </a:extLst>
            </p:cNvPr>
            <p:cNvSpPr>
              <a:spLocks/>
            </p:cNvSpPr>
            <p:nvPr/>
          </p:nvSpPr>
          <p:spPr bwMode="auto">
            <a:xfrm>
              <a:off x="7400925" y="419100"/>
              <a:ext cx="34925" cy="33338"/>
            </a:xfrm>
            <a:custGeom>
              <a:avLst/>
              <a:gdLst>
                <a:gd name="T0" fmla="*/ 84 w 84"/>
                <a:gd name="T1" fmla="*/ 8 h 41"/>
                <a:gd name="T2" fmla="*/ 82 w 84"/>
                <a:gd name="T3" fmla="*/ 23 h 41"/>
                <a:gd name="T4" fmla="*/ 10 w 84"/>
                <a:gd name="T5" fmla="*/ 41 h 41"/>
                <a:gd name="T6" fmla="*/ 0 w 84"/>
                <a:gd name="T7" fmla="*/ 31 h 41"/>
                <a:gd name="T8" fmla="*/ 6 w 84"/>
                <a:gd name="T9" fmla="*/ 18 h 41"/>
                <a:gd name="T10" fmla="*/ 84 w 84"/>
                <a:gd name="T11" fmla="*/ 8 h 41"/>
              </a:gdLst>
              <a:ahLst/>
              <a:cxnLst>
                <a:cxn ang="0">
                  <a:pos x="T0" y="T1"/>
                </a:cxn>
                <a:cxn ang="0">
                  <a:pos x="T2" y="T3"/>
                </a:cxn>
                <a:cxn ang="0">
                  <a:pos x="T4" y="T5"/>
                </a:cxn>
                <a:cxn ang="0">
                  <a:pos x="T6" y="T7"/>
                </a:cxn>
                <a:cxn ang="0">
                  <a:pos x="T8" y="T9"/>
                </a:cxn>
                <a:cxn ang="0">
                  <a:pos x="T10" y="T11"/>
                </a:cxn>
              </a:cxnLst>
              <a:rect l="0" t="0" r="r" b="b"/>
              <a:pathLst>
                <a:path w="84" h="41">
                  <a:moveTo>
                    <a:pt x="84" y="8"/>
                  </a:moveTo>
                  <a:cubicBezTo>
                    <a:pt x="83" y="14"/>
                    <a:pt x="84" y="23"/>
                    <a:pt x="82" y="23"/>
                  </a:cubicBezTo>
                  <a:cubicBezTo>
                    <a:pt x="58" y="30"/>
                    <a:pt x="34" y="36"/>
                    <a:pt x="10" y="41"/>
                  </a:cubicBezTo>
                  <a:cubicBezTo>
                    <a:pt x="7" y="41"/>
                    <a:pt x="1" y="35"/>
                    <a:pt x="0" y="31"/>
                  </a:cubicBezTo>
                  <a:cubicBezTo>
                    <a:pt x="0" y="27"/>
                    <a:pt x="3" y="19"/>
                    <a:pt x="6" y="18"/>
                  </a:cubicBezTo>
                  <a:cubicBezTo>
                    <a:pt x="31" y="11"/>
                    <a:pt x="56" y="0"/>
                    <a:pt x="8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126">
              <a:extLst>
                <a:ext uri="{FF2B5EF4-FFF2-40B4-BE49-F238E27FC236}">
                  <a16:creationId xmlns:a16="http://schemas.microsoft.com/office/drawing/2014/main" id="{50D7990F-8C08-47C0-B72B-0B2C552F1C7E}"/>
                </a:ext>
              </a:extLst>
            </p:cNvPr>
            <p:cNvSpPr>
              <a:spLocks/>
            </p:cNvSpPr>
            <p:nvPr/>
          </p:nvSpPr>
          <p:spPr bwMode="auto">
            <a:xfrm>
              <a:off x="7337425" y="447675"/>
              <a:ext cx="36513" cy="41275"/>
            </a:xfrm>
            <a:custGeom>
              <a:avLst/>
              <a:gdLst>
                <a:gd name="T0" fmla="*/ 0 w 89"/>
                <a:gd name="T1" fmla="*/ 27 h 49"/>
                <a:gd name="T2" fmla="*/ 82 w 89"/>
                <a:gd name="T3" fmla="*/ 3 h 49"/>
                <a:gd name="T4" fmla="*/ 66 w 89"/>
                <a:gd name="T5" fmla="*/ 29 h 49"/>
                <a:gd name="T6" fmla="*/ 0 w 89"/>
                <a:gd name="T7" fmla="*/ 27 h 49"/>
              </a:gdLst>
              <a:ahLst/>
              <a:cxnLst>
                <a:cxn ang="0">
                  <a:pos x="T0" y="T1"/>
                </a:cxn>
                <a:cxn ang="0">
                  <a:pos x="T2" y="T3"/>
                </a:cxn>
                <a:cxn ang="0">
                  <a:pos x="T4" y="T5"/>
                </a:cxn>
                <a:cxn ang="0">
                  <a:pos x="T6" y="T7"/>
                </a:cxn>
              </a:cxnLst>
              <a:rect l="0" t="0" r="r" b="b"/>
              <a:pathLst>
                <a:path w="89" h="49">
                  <a:moveTo>
                    <a:pt x="0" y="27"/>
                  </a:moveTo>
                  <a:cubicBezTo>
                    <a:pt x="26" y="9"/>
                    <a:pt x="53" y="0"/>
                    <a:pt x="82" y="3"/>
                  </a:cubicBezTo>
                  <a:cubicBezTo>
                    <a:pt x="89" y="22"/>
                    <a:pt x="78" y="27"/>
                    <a:pt x="66" y="29"/>
                  </a:cubicBezTo>
                  <a:cubicBezTo>
                    <a:pt x="44" y="33"/>
                    <a:pt x="21" y="49"/>
                    <a:pt x="0"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Freeform 127">
              <a:extLst>
                <a:ext uri="{FF2B5EF4-FFF2-40B4-BE49-F238E27FC236}">
                  <a16:creationId xmlns:a16="http://schemas.microsoft.com/office/drawing/2014/main" id="{CE249E05-B187-42C5-AAB0-83232879111E}"/>
                </a:ext>
              </a:extLst>
            </p:cNvPr>
            <p:cNvSpPr>
              <a:spLocks/>
            </p:cNvSpPr>
            <p:nvPr/>
          </p:nvSpPr>
          <p:spPr bwMode="auto">
            <a:xfrm>
              <a:off x="8183563" y="182563"/>
              <a:ext cx="34925" cy="31750"/>
            </a:xfrm>
            <a:custGeom>
              <a:avLst/>
              <a:gdLst>
                <a:gd name="T0" fmla="*/ 85 w 85"/>
                <a:gd name="T1" fmla="*/ 22 h 38"/>
                <a:gd name="T2" fmla="*/ 4 w 85"/>
                <a:gd name="T3" fmla="*/ 37 h 38"/>
                <a:gd name="T4" fmla="*/ 0 w 85"/>
                <a:gd name="T5" fmla="*/ 19 h 38"/>
                <a:gd name="T6" fmla="*/ 53 w 85"/>
                <a:gd name="T7" fmla="*/ 6 h 38"/>
                <a:gd name="T8" fmla="*/ 85 w 85"/>
                <a:gd name="T9" fmla="*/ 22 h 38"/>
              </a:gdLst>
              <a:ahLst/>
              <a:cxnLst>
                <a:cxn ang="0">
                  <a:pos x="T0" y="T1"/>
                </a:cxn>
                <a:cxn ang="0">
                  <a:pos x="T2" y="T3"/>
                </a:cxn>
                <a:cxn ang="0">
                  <a:pos x="T4" y="T5"/>
                </a:cxn>
                <a:cxn ang="0">
                  <a:pos x="T6" y="T7"/>
                </a:cxn>
                <a:cxn ang="0">
                  <a:pos x="T8" y="T9"/>
                </a:cxn>
              </a:cxnLst>
              <a:rect l="0" t="0" r="r" b="b"/>
              <a:pathLst>
                <a:path w="85" h="38">
                  <a:moveTo>
                    <a:pt x="85" y="22"/>
                  </a:moveTo>
                  <a:cubicBezTo>
                    <a:pt x="60" y="37"/>
                    <a:pt x="32" y="38"/>
                    <a:pt x="4" y="37"/>
                  </a:cubicBezTo>
                  <a:cubicBezTo>
                    <a:pt x="3" y="37"/>
                    <a:pt x="0" y="19"/>
                    <a:pt x="0" y="19"/>
                  </a:cubicBezTo>
                  <a:cubicBezTo>
                    <a:pt x="18" y="14"/>
                    <a:pt x="35" y="9"/>
                    <a:pt x="53" y="6"/>
                  </a:cubicBezTo>
                  <a:cubicBezTo>
                    <a:pt x="64" y="4"/>
                    <a:pt x="78" y="0"/>
                    <a:pt x="85"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128">
              <a:extLst>
                <a:ext uri="{FF2B5EF4-FFF2-40B4-BE49-F238E27FC236}">
                  <a16:creationId xmlns:a16="http://schemas.microsoft.com/office/drawing/2014/main" id="{DDF00BDF-30C9-433B-AD90-B5857F7E8C25}"/>
                </a:ext>
              </a:extLst>
            </p:cNvPr>
            <p:cNvSpPr>
              <a:spLocks/>
            </p:cNvSpPr>
            <p:nvPr/>
          </p:nvSpPr>
          <p:spPr bwMode="auto">
            <a:xfrm>
              <a:off x="8245475" y="165100"/>
              <a:ext cx="38100" cy="31750"/>
            </a:xfrm>
            <a:custGeom>
              <a:avLst/>
              <a:gdLst>
                <a:gd name="T0" fmla="*/ 90 w 90"/>
                <a:gd name="T1" fmla="*/ 12 h 38"/>
                <a:gd name="T2" fmla="*/ 0 w 90"/>
                <a:gd name="T3" fmla="*/ 19 h 38"/>
                <a:gd name="T4" fmla="*/ 78 w 90"/>
                <a:gd name="T5" fmla="*/ 0 h 38"/>
                <a:gd name="T6" fmla="*/ 90 w 90"/>
                <a:gd name="T7" fmla="*/ 12 h 38"/>
              </a:gdLst>
              <a:ahLst/>
              <a:cxnLst>
                <a:cxn ang="0">
                  <a:pos x="T0" y="T1"/>
                </a:cxn>
                <a:cxn ang="0">
                  <a:pos x="T2" y="T3"/>
                </a:cxn>
                <a:cxn ang="0">
                  <a:pos x="T4" y="T5"/>
                </a:cxn>
                <a:cxn ang="0">
                  <a:pos x="T6" y="T7"/>
                </a:cxn>
              </a:cxnLst>
              <a:rect l="0" t="0" r="r" b="b"/>
              <a:pathLst>
                <a:path w="90" h="38">
                  <a:moveTo>
                    <a:pt x="90" y="12"/>
                  </a:moveTo>
                  <a:cubicBezTo>
                    <a:pt x="53" y="36"/>
                    <a:pt x="21" y="38"/>
                    <a:pt x="0" y="19"/>
                  </a:cubicBezTo>
                  <a:cubicBezTo>
                    <a:pt x="24" y="0"/>
                    <a:pt x="51" y="2"/>
                    <a:pt x="78" y="0"/>
                  </a:cubicBezTo>
                  <a:cubicBezTo>
                    <a:pt x="81" y="0"/>
                    <a:pt x="86" y="8"/>
                    <a:pt x="9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129">
              <a:extLst>
                <a:ext uri="{FF2B5EF4-FFF2-40B4-BE49-F238E27FC236}">
                  <a16:creationId xmlns:a16="http://schemas.microsoft.com/office/drawing/2014/main" id="{5522D37A-8116-49B4-A1B5-DA6C72D04C05}"/>
                </a:ext>
              </a:extLst>
            </p:cNvPr>
            <p:cNvSpPr>
              <a:spLocks/>
            </p:cNvSpPr>
            <p:nvPr/>
          </p:nvSpPr>
          <p:spPr bwMode="auto">
            <a:xfrm>
              <a:off x="8116888" y="207963"/>
              <a:ext cx="36513" cy="25400"/>
            </a:xfrm>
            <a:custGeom>
              <a:avLst/>
              <a:gdLst>
                <a:gd name="T0" fmla="*/ 87 w 87"/>
                <a:gd name="T1" fmla="*/ 16 h 32"/>
                <a:gd name="T2" fmla="*/ 62 w 87"/>
                <a:gd name="T3" fmla="*/ 27 h 32"/>
                <a:gd name="T4" fmla="*/ 7 w 87"/>
                <a:gd name="T5" fmla="*/ 32 h 32"/>
                <a:gd name="T6" fmla="*/ 1 w 87"/>
                <a:gd name="T7" fmla="*/ 24 h 32"/>
                <a:gd name="T8" fmla="*/ 6 w 87"/>
                <a:gd name="T9" fmla="*/ 11 h 32"/>
                <a:gd name="T10" fmla="*/ 87 w 87"/>
                <a:gd name="T11" fmla="*/ 16 h 32"/>
              </a:gdLst>
              <a:ahLst/>
              <a:cxnLst>
                <a:cxn ang="0">
                  <a:pos x="T0" y="T1"/>
                </a:cxn>
                <a:cxn ang="0">
                  <a:pos x="T2" y="T3"/>
                </a:cxn>
                <a:cxn ang="0">
                  <a:pos x="T4" y="T5"/>
                </a:cxn>
                <a:cxn ang="0">
                  <a:pos x="T6" y="T7"/>
                </a:cxn>
                <a:cxn ang="0">
                  <a:pos x="T8" y="T9"/>
                </a:cxn>
                <a:cxn ang="0">
                  <a:pos x="T10" y="T11"/>
                </a:cxn>
              </a:cxnLst>
              <a:rect l="0" t="0" r="r" b="b"/>
              <a:pathLst>
                <a:path w="87" h="32">
                  <a:moveTo>
                    <a:pt x="87" y="16"/>
                  </a:moveTo>
                  <a:cubicBezTo>
                    <a:pt x="79" y="20"/>
                    <a:pt x="71" y="25"/>
                    <a:pt x="62" y="27"/>
                  </a:cubicBezTo>
                  <a:cubicBezTo>
                    <a:pt x="44" y="30"/>
                    <a:pt x="25" y="31"/>
                    <a:pt x="7" y="32"/>
                  </a:cubicBezTo>
                  <a:cubicBezTo>
                    <a:pt x="5" y="32"/>
                    <a:pt x="0" y="27"/>
                    <a:pt x="1" y="24"/>
                  </a:cubicBezTo>
                  <a:cubicBezTo>
                    <a:pt x="1" y="19"/>
                    <a:pt x="3" y="13"/>
                    <a:pt x="6" y="11"/>
                  </a:cubicBezTo>
                  <a:cubicBezTo>
                    <a:pt x="17" y="2"/>
                    <a:pt x="67" y="0"/>
                    <a:pt x="87"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130">
              <a:extLst>
                <a:ext uri="{FF2B5EF4-FFF2-40B4-BE49-F238E27FC236}">
                  <a16:creationId xmlns:a16="http://schemas.microsoft.com/office/drawing/2014/main" id="{C0A34A80-9120-49CD-B6D3-227FACB9FA62}"/>
                </a:ext>
              </a:extLst>
            </p:cNvPr>
            <p:cNvSpPr>
              <a:spLocks/>
            </p:cNvSpPr>
            <p:nvPr/>
          </p:nvSpPr>
          <p:spPr bwMode="auto">
            <a:xfrm>
              <a:off x="7920038" y="263525"/>
              <a:ext cx="38100" cy="26988"/>
            </a:xfrm>
            <a:custGeom>
              <a:avLst/>
              <a:gdLst>
                <a:gd name="T0" fmla="*/ 95 w 95"/>
                <a:gd name="T1" fmla="*/ 15 h 32"/>
                <a:gd name="T2" fmla="*/ 9 w 95"/>
                <a:gd name="T3" fmla="*/ 30 h 32"/>
                <a:gd name="T4" fmla="*/ 20 w 95"/>
                <a:gd name="T5" fmla="*/ 6 h 32"/>
                <a:gd name="T6" fmla="*/ 82 w 95"/>
                <a:gd name="T7" fmla="*/ 1 h 32"/>
                <a:gd name="T8" fmla="*/ 95 w 95"/>
                <a:gd name="T9" fmla="*/ 15 h 32"/>
              </a:gdLst>
              <a:ahLst/>
              <a:cxnLst>
                <a:cxn ang="0">
                  <a:pos x="T0" y="T1"/>
                </a:cxn>
                <a:cxn ang="0">
                  <a:pos x="T2" y="T3"/>
                </a:cxn>
                <a:cxn ang="0">
                  <a:pos x="T4" y="T5"/>
                </a:cxn>
                <a:cxn ang="0">
                  <a:pos x="T6" y="T7"/>
                </a:cxn>
                <a:cxn ang="0">
                  <a:pos x="T8" y="T9"/>
                </a:cxn>
              </a:cxnLst>
              <a:rect l="0" t="0" r="r" b="b"/>
              <a:pathLst>
                <a:path w="95" h="32">
                  <a:moveTo>
                    <a:pt x="95" y="15"/>
                  </a:moveTo>
                  <a:cubicBezTo>
                    <a:pt x="64" y="32"/>
                    <a:pt x="36" y="32"/>
                    <a:pt x="9" y="30"/>
                  </a:cubicBezTo>
                  <a:cubicBezTo>
                    <a:pt x="0" y="14"/>
                    <a:pt x="9" y="8"/>
                    <a:pt x="20" y="6"/>
                  </a:cubicBezTo>
                  <a:cubicBezTo>
                    <a:pt x="41" y="3"/>
                    <a:pt x="62" y="1"/>
                    <a:pt x="82" y="1"/>
                  </a:cubicBezTo>
                  <a:cubicBezTo>
                    <a:pt x="85" y="0"/>
                    <a:pt x="89" y="7"/>
                    <a:pt x="9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131">
              <a:extLst>
                <a:ext uri="{FF2B5EF4-FFF2-40B4-BE49-F238E27FC236}">
                  <a16:creationId xmlns:a16="http://schemas.microsoft.com/office/drawing/2014/main" id="{E6C9CAF6-B720-41E0-8D22-09D44E7F57E8}"/>
                </a:ext>
              </a:extLst>
            </p:cNvPr>
            <p:cNvSpPr>
              <a:spLocks/>
            </p:cNvSpPr>
            <p:nvPr/>
          </p:nvSpPr>
          <p:spPr bwMode="auto">
            <a:xfrm>
              <a:off x="7854950" y="280988"/>
              <a:ext cx="36513" cy="31750"/>
            </a:xfrm>
            <a:custGeom>
              <a:avLst/>
              <a:gdLst>
                <a:gd name="T0" fmla="*/ 0 w 90"/>
                <a:gd name="T1" fmla="*/ 28 h 39"/>
                <a:gd name="T2" fmla="*/ 16 w 90"/>
                <a:gd name="T3" fmla="*/ 9 h 39"/>
                <a:gd name="T4" fmla="*/ 75 w 90"/>
                <a:gd name="T5" fmla="*/ 0 h 39"/>
                <a:gd name="T6" fmla="*/ 89 w 90"/>
                <a:gd name="T7" fmla="*/ 10 h 39"/>
                <a:gd name="T8" fmla="*/ 81 w 90"/>
                <a:gd name="T9" fmla="*/ 24 h 39"/>
                <a:gd name="T10" fmla="*/ 0 w 90"/>
                <a:gd name="T11" fmla="*/ 28 h 39"/>
              </a:gdLst>
              <a:ahLst/>
              <a:cxnLst>
                <a:cxn ang="0">
                  <a:pos x="T0" y="T1"/>
                </a:cxn>
                <a:cxn ang="0">
                  <a:pos x="T2" y="T3"/>
                </a:cxn>
                <a:cxn ang="0">
                  <a:pos x="T4" y="T5"/>
                </a:cxn>
                <a:cxn ang="0">
                  <a:pos x="T6" y="T7"/>
                </a:cxn>
                <a:cxn ang="0">
                  <a:pos x="T8" y="T9"/>
                </a:cxn>
                <a:cxn ang="0">
                  <a:pos x="T10" y="T11"/>
                </a:cxn>
              </a:cxnLst>
              <a:rect l="0" t="0" r="r" b="b"/>
              <a:pathLst>
                <a:path w="90" h="39">
                  <a:moveTo>
                    <a:pt x="0" y="28"/>
                  </a:moveTo>
                  <a:cubicBezTo>
                    <a:pt x="8" y="19"/>
                    <a:pt x="11" y="10"/>
                    <a:pt x="16" y="9"/>
                  </a:cubicBezTo>
                  <a:cubicBezTo>
                    <a:pt x="36" y="5"/>
                    <a:pt x="55" y="2"/>
                    <a:pt x="75" y="0"/>
                  </a:cubicBezTo>
                  <a:cubicBezTo>
                    <a:pt x="80" y="0"/>
                    <a:pt x="88" y="5"/>
                    <a:pt x="89" y="10"/>
                  </a:cubicBezTo>
                  <a:cubicBezTo>
                    <a:pt x="90" y="14"/>
                    <a:pt x="85" y="23"/>
                    <a:pt x="81" y="24"/>
                  </a:cubicBezTo>
                  <a:cubicBezTo>
                    <a:pt x="56" y="30"/>
                    <a:pt x="31" y="39"/>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132">
              <a:extLst>
                <a:ext uri="{FF2B5EF4-FFF2-40B4-BE49-F238E27FC236}">
                  <a16:creationId xmlns:a16="http://schemas.microsoft.com/office/drawing/2014/main" id="{D21DB0E7-AB19-4EAA-B7EE-E39AA0DA3CA9}"/>
                </a:ext>
              </a:extLst>
            </p:cNvPr>
            <p:cNvSpPr>
              <a:spLocks/>
            </p:cNvSpPr>
            <p:nvPr/>
          </p:nvSpPr>
          <p:spPr bwMode="auto">
            <a:xfrm>
              <a:off x="7791450" y="292100"/>
              <a:ext cx="36513" cy="33338"/>
            </a:xfrm>
            <a:custGeom>
              <a:avLst/>
              <a:gdLst>
                <a:gd name="T0" fmla="*/ 90 w 90"/>
                <a:gd name="T1" fmla="*/ 26 h 41"/>
                <a:gd name="T2" fmla="*/ 9 w 90"/>
                <a:gd name="T3" fmla="*/ 41 h 41"/>
                <a:gd name="T4" fmla="*/ 1 w 90"/>
                <a:gd name="T5" fmla="*/ 29 h 41"/>
                <a:gd name="T6" fmla="*/ 6 w 90"/>
                <a:gd name="T7" fmla="*/ 20 h 41"/>
                <a:gd name="T8" fmla="*/ 85 w 90"/>
                <a:gd name="T9" fmla="*/ 14 h 41"/>
                <a:gd name="T10" fmla="*/ 90 w 90"/>
                <a:gd name="T11" fmla="*/ 26 h 41"/>
              </a:gdLst>
              <a:ahLst/>
              <a:cxnLst>
                <a:cxn ang="0">
                  <a:pos x="T0" y="T1"/>
                </a:cxn>
                <a:cxn ang="0">
                  <a:pos x="T2" y="T3"/>
                </a:cxn>
                <a:cxn ang="0">
                  <a:pos x="T4" y="T5"/>
                </a:cxn>
                <a:cxn ang="0">
                  <a:pos x="T6" y="T7"/>
                </a:cxn>
                <a:cxn ang="0">
                  <a:pos x="T8" y="T9"/>
                </a:cxn>
                <a:cxn ang="0">
                  <a:pos x="T10" y="T11"/>
                </a:cxn>
              </a:cxnLst>
              <a:rect l="0" t="0" r="r" b="b"/>
              <a:pathLst>
                <a:path w="90" h="41">
                  <a:moveTo>
                    <a:pt x="90" y="26"/>
                  </a:moveTo>
                  <a:cubicBezTo>
                    <a:pt x="65" y="40"/>
                    <a:pt x="37" y="41"/>
                    <a:pt x="9" y="41"/>
                  </a:cubicBezTo>
                  <a:cubicBezTo>
                    <a:pt x="6" y="41"/>
                    <a:pt x="2" y="34"/>
                    <a:pt x="1" y="29"/>
                  </a:cubicBezTo>
                  <a:cubicBezTo>
                    <a:pt x="0" y="27"/>
                    <a:pt x="3" y="20"/>
                    <a:pt x="6" y="20"/>
                  </a:cubicBezTo>
                  <a:cubicBezTo>
                    <a:pt x="32" y="15"/>
                    <a:pt x="57" y="0"/>
                    <a:pt x="85" y="14"/>
                  </a:cubicBezTo>
                  <a:cubicBezTo>
                    <a:pt x="87" y="15"/>
                    <a:pt x="87" y="19"/>
                    <a:pt x="9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3">
              <a:extLst>
                <a:ext uri="{FF2B5EF4-FFF2-40B4-BE49-F238E27FC236}">
                  <a16:creationId xmlns:a16="http://schemas.microsoft.com/office/drawing/2014/main" id="{7D72A775-BFCA-4238-B2BD-3E91D1A46A66}"/>
                </a:ext>
              </a:extLst>
            </p:cNvPr>
            <p:cNvSpPr>
              <a:spLocks/>
            </p:cNvSpPr>
            <p:nvPr/>
          </p:nvSpPr>
          <p:spPr bwMode="auto">
            <a:xfrm>
              <a:off x="7659688" y="334963"/>
              <a:ext cx="36513" cy="31750"/>
            </a:xfrm>
            <a:custGeom>
              <a:avLst/>
              <a:gdLst>
                <a:gd name="T0" fmla="*/ 0 w 87"/>
                <a:gd name="T1" fmla="*/ 17 h 37"/>
                <a:gd name="T2" fmla="*/ 76 w 87"/>
                <a:gd name="T3" fmla="*/ 2 h 37"/>
                <a:gd name="T4" fmla="*/ 86 w 87"/>
                <a:gd name="T5" fmla="*/ 11 h 37"/>
                <a:gd name="T6" fmla="*/ 83 w 87"/>
                <a:gd name="T7" fmla="*/ 21 h 37"/>
                <a:gd name="T8" fmla="*/ 4 w 87"/>
                <a:gd name="T9" fmla="*/ 29 h 37"/>
                <a:gd name="T10" fmla="*/ 0 w 87"/>
                <a:gd name="T11" fmla="*/ 17 h 37"/>
              </a:gdLst>
              <a:ahLst/>
              <a:cxnLst>
                <a:cxn ang="0">
                  <a:pos x="T0" y="T1"/>
                </a:cxn>
                <a:cxn ang="0">
                  <a:pos x="T2" y="T3"/>
                </a:cxn>
                <a:cxn ang="0">
                  <a:pos x="T4" y="T5"/>
                </a:cxn>
                <a:cxn ang="0">
                  <a:pos x="T6" y="T7"/>
                </a:cxn>
                <a:cxn ang="0">
                  <a:pos x="T8" y="T9"/>
                </a:cxn>
                <a:cxn ang="0">
                  <a:pos x="T10" y="T11"/>
                </a:cxn>
              </a:cxnLst>
              <a:rect l="0" t="0" r="r" b="b"/>
              <a:pathLst>
                <a:path w="87" h="37">
                  <a:moveTo>
                    <a:pt x="0" y="17"/>
                  </a:moveTo>
                  <a:cubicBezTo>
                    <a:pt x="24" y="0"/>
                    <a:pt x="50" y="3"/>
                    <a:pt x="76" y="2"/>
                  </a:cubicBezTo>
                  <a:cubicBezTo>
                    <a:pt x="79" y="2"/>
                    <a:pt x="84" y="7"/>
                    <a:pt x="86" y="11"/>
                  </a:cubicBezTo>
                  <a:cubicBezTo>
                    <a:pt x="87" y="13"/>
                    <a:pt x="85" y="19"/>
                    <a:pt x="83" y="21"/>
                  </a:cubicBezTo>
                  <a:cubicBezTo>
                    <a:pt x="72" y="31"/>
                    <a:pt x="18" y="37"/>
                    <a:pt x="4" y="29"/>
                  </a:cubicBezTo>
                  <a:cubicBezTo>
                    <a:pt x="2" y="27"/>
                    <a:pt x="2" y="22"/>
                    <a:pt x="0"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34">
              <a:extLst>
                <a:ext uri="{FF2B5EF4-FFF2-40B4-BE49-F238E27FC236}">
                  <a16:creationId xmlns:a16="http://schemas.microsoft.com/office/drawing/2014/main" id="{A338310B-B811-4348-A3A3-6FB4A2C6F2C2}"/>
                </a:ext>
              </a:extLst>
            </p:cNvPr>
            <p:cNvSpPr>
              <a:spLocks/>
            </p:cNvSpPr>
            <p:nvPr/>
          </p:nvSpPr>
          <p:spPr bwMode="auto">
            <a:xfrm>
              <a:off x="8440738" y="79375"/>
              <a:ext cx="34925" cy="36513"/>
            </a:xfrm>
            <a:custGeom>
              <a:avLst/>
              <a:gdLst>
                <a:gd name="T0" fmla="*/ 85 w 85"/>
                <a:gd name="T1" fmla="*/ 11 h 44"/>
                <a:gd name="T2" fmla="*/ 73 w 85"/>
                <a:gd name="T3" fmla="*/ 28 h 44"/>
                <a:gd name="T4" fmla="*/ 16 w 85"/>
                <a:gd name="T5" fmla="*/ 43 h 44"/>
                <a:gd name="T6" fmla="*/ 1 w 85"/>
                <a:gd name="T7" fmla="*/ 35 h 44"/>
                <a:gd name="T8" fmla="*/ 8 w 85"/>
                <a:gd name="T9" fmla="*/ 20 h 44"/>
                <a:gd name="T10" fmla="*/ 78 w 85"/>
                <a:gd name="T11" fmla="*/ 0 h 44"/>
                <a:gd name="T12" fmla="*/ 85 w 85"/>
                <a:gd name="T13" fmla="*/ 11 h 44"/>
              </a:gdLst>
              <a:ahLst/>
              <a:cxnLst>
                <a:cxn ang="0">
                  <a:pos x="T0" y="T1"/>
                </a:cxn>
                <a:cxn ang="0">
                  <a:pos x="T2" y="T3"/>
                </a:cxn>
                <a:cxn ang="0">
                  <a:pos x="T4" y="T5"/>
                </a:cxn>
                <a:cxn ang="0">
                  <a:pos x="T6" y="T7"/>
                </a:cxn>
                <a:cxn ang="0">
                  <a:pos x="T8" y="T9"/>
                </a:cxn>
                <a:cxn ang="0">
                  <a:pos x="T10" y="T11"/>
                </a:cxn>
                <a:cxn ang="0">
                  <a:pos x="T12" y="T13"/>
                </a:cxn>
              </a:cxnLst>
              <a:rect l="0" t="0" r="r" b="b"/>
              <a:pathLst>
                <a:path w="85" h="44">
                  <a:moveTo>
                    <a:pt x="85" y="11"/>
                  </a:moveTo>
                  <a:cubicBezTo>
                    <a:pt x="81" y="17"/>
                    <a:pt x="79" y="26"/>
                    <a:pt x="73" y="28"/>
                  </a:cubicBezTo>
                  <a:cubicBezTo>
                    <a:pt x="55" y="34"/>
                    <a:pt x="35" y="39"/>
                    <a:pt x="16" y="43"/>
                  </a:cubicBezTo>
                  <a:cubicBezTo>
                    <a:pt x="11" y="44"/>
                    <a:pt x="3" y="39"/>
                    <a:pt x="1" y="35"/>
                  </a:cubicBezTo>
                  <a:cubicBezTo>
                    <a:pt x="0" y="31"/>
                    <a:pt x="4" y="21"/>
                    <a:pt x="8" y="20"/>
                  </a:cubicBezTo>
                  <a:cubicBezTo>
                    <a:pt x="31" y="12"/>
                    <a:pt x="55" y="7"/>
                    <a:pt x="78" y="0"/>
                  </a:cubicBezTo>
                  <a:cubicBezTo>
                    <a:pt x="81" y="4"/>
                    <a:pt x="83" y="7"/>
                    <a:pt x="85"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35">
              <a:extLst>
                <a:ext uri="{FF2B5EF4-FFF2-40B4-BE49-F238E27FC236}">
                  <a16:creationId xmlns:a16="http://schemas.microsoft.com/office/drawing/2014/main" id="{3B099DDE-66F0-4F52-891B-815ECFF19CA2}"/>
                </a:ext>
              </a:extLst>
            </p:cNvPr>
            <p:cNvSpPr>
              <a:spLocks/>
            </p:cNvSpPr>
            <p:nvPr/>
          </p:nvSpPr>
          <p:spPr bwMode="auto">
            <a:xfrm>
              <a:off x="8375650" y="111125"/>
              <a:ext cx="36513" cy="38100"/>
            </a:xfrm>
            <a:custGeom>
              <a:avLst/>
              <a:gdLst>
                <a:gd name="T0" fmla="*/ 86 w 86"/>
                <a:gd name="T1" fmla="*/ 14 h 47"/>
                <a:gd name="T2" fmla="*/ 0 w 86"/>
                <a:gd name="T3" fmla="*/ 29 h 47"/>
                <a:gd name="T4" fmla="*/ 86 w 86"/>
                <a:gd name="T5" fmla="*/ 14 h 47"/>
              </a:gdLst>
              <a:ahLst/>
              <a:cxnLst>
                <a:cxn ang="0">
                  <a:pos x="T0" y="T1"/>
                </a:cxn>
                <a:cxn ang="0">
                  <a:pos x="T2" y="T3"/>
                </a:cxn>
                <a:cxn ang="0">
                  <a:pos x="T4" y="T5"/>
                </a:cxn>
              </a:cxnLst>
              <a:rect l="0" t="0" r="r" b="b"/>
              <a:pathLst>
                <a:path w="86" h="47">
                  <a:moveTo>
                    <a:pt x="86" y="14"/>
                  </a:moveTo>
                  <a:cubicBezTo>
                    <a:pt x="64" y="40"/>
                    <a:pt x="23" y="47"/>
                    <a:pt x="0" y="29"/>
                  </a:cubicBezTo>
                  <a:cubicBezTo>
                    <a:pt x="24" y="6"/>
                    <a:pt x="60" y="0"/>
                    <a:pt x="86"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36">
              <a:extLst>
                <a:ext uri="{FF2B5EF4-FFF2-40B4-BE49-F238E27FC236}">
                  <a16:creationId xmlns:a16="http://schemas.microsoft.com/office/drawing/2014/main" id="{1857310E-E6F4-43EA-8187-2D8B0F25864F}"/>
                </a:ext>
              </a:extLst>
            </p:cNvPr>
            <p:cNvSpPr>
              <a:spLocks/>
            </p:cNvSpPr>
            <p:nvPr/>
          </p:nvSpPr>
          <p:spPr bwMode="auto">
            <a:xfrm>
              <a:off x="7208838" y="523875"/>
              <a:ext cx="36513" cy="41275"/>
            </a:xfrm>
            <a:custGeom>
              <a:avLst/>
              <a:gdLst>
                <a:gd name="T0" fmla="*/ 0 w 92"/>
                <a:gd name="T1" fmla="*/ 35 h 51"/>
                <a:gd name="T2" fmla="*/ 74 w 92"/>
                <a:gd name="T3" fmla="*/ 1 h 51"/>
                <a:gd name="T4" fmla="*/ 90 w 92"/>
                <a:gd name="T5" fmla="*/ 8 h 51"/>
                <a:gd name="T6" fmla="*/ 87 w 92"/>
                <a:gd name="T7" fmla="*/ 22 h 51"/>
                <a:gd name="T8" fmla="*/ 19 w 92"/>
                <a:gd name="T9" fmla="*/ 50 h 51"/>
                <a:gd name="T10" fmla="*/ 0 w 92"/>
                <a:gd name="T11" fmla="*/ 35 h 51"/>
              </a:gdLst>
              <a:ahLst/>
              <a:cxnLst>
                <a:cxn ang="0">
                  <a:pos x="T0" y="T1"/>
                </a:cxn>
                <a:cxn ang="0">
                  <a:pos x="T2" y="T3"/>
                </a:cxn>
                <a:cxn ang="0">
                  <a:pos x="T4" y="T5"/>
                </a:cxn>
                <a:cxn ang="0">
                  <a:pos x="T6" y="T7"/>
                </a:cxn>
                <a:cxn ang="0">
                  <a:pos x="T8" y="T9"/>
                </a:cxn>
                <a:cxn ang="0">
                  <a:pos x="T10" y="T11"/>
                </a:cxn>
              </a:cxnLst>
              <a:rect l="0" t="0" r="r" b="b"/>
              <a:pathLst>
                <a:path w="92" h="51">
                  <a:moveTo>
                    <a:pt x="0" y="35"/>
                  </a:moveTo>
                  <a:cubicBezTo>
                    <a:pt x="30" y="21"/>
                    <a:pt x="52" y="10"/>
                    <a:pt x="74" y="1"/>
                  </a:cubicBezTo>
                  <a:cubicBezTo>
                    <a:pt x="78" y="0"/>
                    <a:pt x="86" y="4"/>
                    <a:pt x="90" y="8"/>
                  </a:cubicBezTo>
                  <a:cubicBezTo>
                    <a:pt x="92" y="10"/>
                    <a:pt x="90" y="20"/>
                    <a:pt x="87" y="22"/>
                  </a:cubicBezTo>
                  <a:cubicBezTo>
                    <a:pt x="65" y="32"/>
                    <a:pt x="42" y="41"/>
                    <a:pt x="19" y="50"/>
                  </a:cubicBezTo>
                  <a:cubicBezTo>
                    <a:pt x="17" y="51"/>
                    <a:pt x="12" y="44"/>
                    <a:pt x="0"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37">
              <a:extLst>
                <a:ext uri="{FF2B5EF4-FFF2-40B4-BE49-F238E27FC236}">
                  <a16:creationId xmlns:a16="http://schemas.microsoft.com/office/drawing/2014/main" id="{A2DB54FB-B9A2-443B-AF5E-76077A32C86A}"/>
                </a:ext>
              </a:extLst>
            </p:cNvPr>
            <p:cNvSpPr>
              <a:spLocks/>
            </p:cNvSpPr>
            <p:nvPr/>
          </p:nvSpPr>
          <p:spPr bwMode="auto">
            <a:xfrm>
              <a:off x="7723188" y="317500"/>
              <a:ext cx="39688" cy="25400"/>
            </a:xfrm>
            <a:custGeom>
              <a:avLst/>
              <a:gdLst>
                <a:gd name="T0" fmla="*/ 0 w 98"/>
                <a:gd name="T1" fmla="*/ 12 h 32"/>
                <a:gd name="T2" fmla="*/ 85 w 98"/>
                <a:gd name="T3" fmla="*/ 0 h 32"/>
                <a:gd name="T4" fmla="*/ 80 w 98"/>
                <a:gd name="T5" fmla="*/ 26 h 32"/>
                <a:gd name="T6" fmla="*/ 14 w 98"/>
                <a:gd name="T7" fmla="*/ 32 h 32"/>
                <a:gd name="T8" fmla="*/ 0 w 98"/>
                <a:gd name="T9" fmla="*/ 12 h 32"/>
              </a:gdLst>
              <a:ahLst/>
              <a:cxnLst>
                <a:cxn ang="0">
                  <a:pos x="T0" y="T1"/>
                </a:cxn>
                <a:cxn ang="0">
                  <a:pos x="T2" y="T3"/>
                </a:cxn>
                <a:cxn ang="0">
                  <a:pos x="T4" y="T5"/>
                </a:cxn>
                <a:cxn ang="0">
                  <a:pos x="T6" y="T7"/>
                </a:cxn>
                <a:cxn ang="0">
                  <a:pos x="T8" y="T9"/>
                </a:cxn>
              </a:cxnLst>
              <a:rect l="0" t="0" r="r" b="b"/>
              <a:pathLst>
                <a:path w="98" h="32">
                  <a:moveTo>
                    <a:pt x="0" y="12"/>
                  </a:moveTo>
                  <a:cubicBezTo>
                    <a:pt x="34" y="7"/>
                    <a:pt x="61" y="3"/>
                    <a:pt x="85" y="0"/>
                  </a:cubicBezTo>
                  <a:cubicBezTo>
                    <a:pt x="98" y="16"/>
                    <a:pt x="92" y="24"/>
                    <a:pt x="80" y="26"/>
                  </a:cubicBezTo>
                  <a:cubicBezTo>
                    <a:pt x="58" y="30"/>
                    <a:pt x="36" y="31"/>
                    <a:pt x="14" y="32"/>
                  </a:cubicBezTo>
                  <a:cubicBezTo>
                    <a:pt x="11" y="32"/>
                    <a:pt x="9" y="25"/>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38">
              <a:extLst>
                <a:ext uri="{FF2B5EF4-FFF2-40B4-BE49-F238E27FC236}">
                  <a16:creationId xmlns:a16="http://schemas.microsoft.com/office/drawing/2014/main" id="{3CDA2BE7-DE1E-4BA8-87E2-C788093931C5}"/>
                </a:ext>
              </a:extLst>
            </p:cNvPr>
            <p:cNvSpPr>
              <a:spLocks/>
            </p:cNvSpPr>
            <p:nvPr/>
          </p:nvSpPr>
          <p:spPr bwMode="auto">
            <a:xfrm>
              <a:off x="8312150" y="139700"/>
              <a:ext cx="34925" cy="31750"/>
            </a:xfrm>
            <a:custGeom>
              <a:avLst/>
              <a:gdLst>
                <a:gd name="T0" fmla="*/ 87 w 87"/>
                <a:gd name="T1" fmla="*/ 9 h 38"/>
                <a:gd name="T2" fmla="*/ 75 w 87"/>
                <a:gd name="T3" fmla="*/ 26 h 38"/>
                <a:gd name="T4" fmla="*/ 17 w 87"/>
                <a:gd name="T5" fmla="*/ 37 h 38"/>
                <a:gd name="T6" fmla="*/ 0 w 87"/>
                <a:gd name="T7" fmla="*/ 26 h 38"/>
                <a:gd name="T8" fmla="*/ 12 w 87"/>
                <a:gd name="T9" fmla="*/ 12 h 38"/>
                <a:gd name="T10" fmla="*/ 80 w 87"/>
                <a:gd name="T11" fmla="*/ 0 h 38"/>
                <a:gd name="T12" fmla="*/ 87 w 87"/>
                <a:gd name="T13" fmla="*/ 9 h 38"/>
              </a:gdLst>
              <a:ahLst/>
              <a:cxnLst>
                <a:cxn ang="0">
                  <a:pos x="T0" y="T1"/>
                </a:cxn>
                <a:cxn ang="0">
                  <a:pos x="T2" y="T3"/>
                </a:cxn>
                <a:cxn ang="0">
                  <a:pos x="T4" y="T5"/>
                </a:cxn>
                <a:cxn ang="0">
                  <a:pos x="T6" y="T7"/>
                </a:cxn>
                <a:cxn ang="0">
                  <a:pos x="T8" y="T9"/>
                </a:cxn>
                <a:cxn ang="0">
                  <a:pos x="T10" y="T11"/>
                </a:cxn>
                <a:cxn ang="0">
                  <a:pos x="T12" y="T13"/>
                </a:cxn>
              </a:cxnLst>
              <a:rect l="0" t="0" r="r" b="b"/>
              <a:pathLst>
                <a:path w="87" h="38">
                  <a:moveTo>
                    <a:pt x="87" y="9"/>
                  </a:moveTo>
                  <a:cubicBezTo>
                    <a:pt x="83" y="15"/>
                    <a:pt x="80" y="25"/>
                    <a:pt x="75" y="26"/>
                  </a:cubicBezTo>
                  <a:cubicBezTo>
                    <a:pt x="56" y="31"/>
                    <a:pt x="37" y="35"/>
                    <a:pt x="17" y="37"/>
                  </a:cubicBezTo>
                  <a:cubicBezTo>
                    <a:pt x="12" y="38"/>
                    <a:pt x="6" y="30"/>
                    <a:pt x="0" y="26"/>
                  </a:cubicBezTo>
                  <a:cubicBezTo>
                    <a:pt x="4" y="21"/>
                    <a:pt x="7" y="13"/>
                    <a:pt x="12" y="12"/>
                  </a:cubicBezTo>
                  <a:cubicBezTo>
                    <a:pt x="34" y="7"/>
                    <a:pt x="57" y="4"/>
                    <a:pt x="80" y="0"/>
                  </a:cubicBezTo>
                  <a:cubicBezTo>
                    <a:pt x="82" y="3"/>
                    <a:pt x="84" y="6"/>
                    <a:pt x="8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39">
              <a:extLst>
                <a:ext uri="{FF2B5EF4-FFF2-40B4-BE49-F238E27FC236}">
                  <a16:creationId xmlns:a16="http://schemas.microsoft.com/office/drawing/2014/main" id="{8889037F-8255-4461-9C53-C83FD3A93166}"/>
                </a:ext>
              </a:extLst>
            </p:cNvPr>
            <p:cNvSpPr>
              <a:spLocks/>
            </p:cNvSpPr>
            <p:nvPr/>
          </p:nvSpPr>
          <p:spPr bwMode="auto">
            <a:xfrm>
              <a:off x="8051800" y="220663"/>
              <a:ext cx="36513" cy="33338"/>
            </a:xfrm>
            <a:custGeom>
              <a:avLst/>
              <a:gdLst>
                <a:gd name="T0" fmla="*/ 88 w 88"/>
                <a:gd name="T1" fmla="*/ 16 h 42"/>
                <a:gd name="T2" fmla="*/ 77 w 88"/>
                <a:gd name="T3" fmla="*/ 31 h 42"/>
                <a:gd name="T4" fmla="*/ 15 w 88"/>
                <a:gd name="T5" fmla="*/ 42 h 42"/>
                <a:gd name="T6" fmla="*/ 1 w 88"/>
                <a:gd name="T7" fmla="*/ 32 h 42"/>
                <a:gd name="T8" fmla="*/ 6 w 88"/>
                <a:gd name="T9" fmla="*/ 19 h 42"/>
                <a:gd name="T10" fmla="*/ 88 w 88"/>
                <a:gd name="T11" fmla="*/ 16 h 42"/>
              </a:gdLst>
              <a:ahLst/>
              <a:cxnLst>
                <a:cxn ang="0">
                  <a:pos x="T0" y="T1"/>
                </a:cxn>
                <a:cxn ang="0">
                  <a:pos x="T2" y="T3"/>
                </a:cxn>
                <a:cxn ang="0">
                  <a:pos x="T4" y="T5"/>
                </a:cxn>
                <a:cxn ang="0">
                  <a:pos x="T6" y="T7"/>
                </a:cxn>
                <a:cxn ang="0">
                  <a:pos x="T8" y="T9"/>
                </a:cxn>
                <a:cxn ang="0">
                  <a:pos x="T10" y="T11"/>
                </a:cxn>
              </a:cxnLst>
              <a:rect l="0" t="0" r="r" b="b"/>
              <a:pathLst>
                <a:path w="88" h="42">
                  <a:moveTo>
                    <a:pt x="88" y="16"/>
                  </a:moveTo>
                  <a:cubicBezTo>
                    <a:pt x="83" y="22"/>
                    <a:pt x="81" y="31"/>
                    <a:pt x="77" y="31"/>
                  </a:cubicBezTo>
                  <a:cubicBezTo>
                    <a:pt x="56" y="36"/>
                    <a:pt x="36" y="40"/>
                    <a:pt x="15" y="42"/>
                  </a:cubicBezTo>
                  <a:cubicBezTo>
                    <a:pt x="11" y="42"/>
                    <a:pt x="4" y="36"/>
                    <a:pt x="1" y="32"/>
                  </a:cubicBezTo>
                  <a:cubicBezTo>
                    <a:pt x="0" y="29"/>
                    <a:pt x="4" y="19"/>
                    <a:pt x="6" y="19"/>
                  </a:cubicBezTo>
                  <a:cubicBezTo>
                    <a:pt x="32" y="14"/>
                    <a:pt x="58" y="0"/>
                    <a:pt x="8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140">
              <a:extLst>
                <a:ext uri="{FF2B5EF4-FFF2-40B4-BE49-F238E27FC236}">
                  <a16:creationId xmlns:a16="http://schemas.microsoft.com/office/drawing/2014/main" id="{72DF127F-68F6-4681-94BC-566794CA0C8C}"/>
                </a:ext>
              </a:extLst>
            </p:cNvPr>
            <p:cNvSpPr>
              <a:spLocks/>
            </p:cNvSpPr>
            <p:nvPr/>
          </p:nvSpPr>
          <p:spPr bwMode="auto">
            <a:xfrm>
              <a:off x="7273925" y="479425"/>
              <a:ext cx="33338" cy="36513"/>
            </a:xfrm>
            <a:custGeom>
              <a:avLst/>
              <a:gdLst>
                <a:gd name="T0" fmla="*/ 0 w 81"/>
                <a:gd name="T1" fmla="*/ 44 h 44"/>
                <a:gd name="T2" fmla="*/ 81 w 81"/>
                <a:gd name="T3" fmla="*/ 9 h 44"/>
                <a:gd name="T4" fmla="*/ 0 w 81"/>
                <a:gd name="T5" fmla="*/ 44 h 44"/>
              </a:gdLst>
              <a:ahLst/>
              <a:cxnLst>
                <a:cxn ang="0">
                  <a:pos x="T0" y="T1"/>
                </a:cxn>
                <a:cxn ang="0">
                  <a:pos x="T2" y="T3"/>
                </a:cxn>
                <a:cxn ang="0">
                  <a:pos x="T4" y="T5"/>
                </a:cxn>
              </a:cxnLst>
              <a:rect l="0" t="0" r="r" b="b"/>
              <a:pathLst>
                <a:path w="81" h="44">
                  <a:moveTo>
                    <a:pt x="0" y="44"/>
                  </a:moveTo>
                  <a:cubicBezTo>
                    <a:pt x="5" y="15"/>
                    <a:pt x="43" y="0"/>
                    <a:pt x="81" y="9"/>
                  </a:cubicBezTo>
                  <a:cubicBezTo>
                    <a:pt x="72" y="31"/>
                    <a:pt x="52" y="40"/>
                    <a:pt x="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141">
              <a:extLst>
                <a:ext uri="{FF2B5EF4-FFF2-40B4-BE49-F238E27FC236}">
                  <a16:creationId xmlns:a16="http://schemas.microsoft.com/office/drawing/2014/main" id="{CE9ECDD2-4DEB-4A65-BC20-2B6D430FEB77}"/>
                </a:ext>
              </a:extLst>
            </p:cNvPr>
            <p:cNvSpPr>
              <a:spLocks/>
            </p:cNvSpPr>
            <p:nvPr/>
          </p:nvSpPr>
          <p:spPr bwMode="auto">
            <a:xfrm>
              <a:off x="7169150" y="588963"/>
              <a:ext cx="20638" cy="68263"/>
            </a:xfrm>
            <a:custGeom>
              <a:avLst/>
              <a:gdLst>
                <a:gd name="T0" fmla="*/ 40 w 53"/>
                <a:gd name="T1" fmla="*/ 0 h 84"/>
                <a:gd name="T2" fmla="*/ 47 w 53"/>
                <a:gd name="T3" fmla="*/ 4 h 84"/>
                <a:gd name="T4" fmla="*/ 51 w 53"/>
                <a:gd name="T5" fmla="*/ 20 h 84"/>
                <a:gd name="T6" fmla="*/ 16 w 53"/>
                <a:gd name="T7" fmla="*/ 76 h 84"/>
                <a:gd name="T8" fmla="*/ 2 w 53"/>
                <a:gd name="T9" fmla="*/ 60 h 84"/>
                <a:gd name="T10" fmla="*/ 40 w 53"/>
                <a:gd name="T11" fmla="*/ 0 h 84"/>
              </a:gdLst>
              <a:ahLst/>
              <a:cxnLst>
                <a:cxn ang="0">
                  <a:pos x="T0" y="T1"/>
                </a:cxn>
                <a:cxn ang="0">
                  <a:pos x="T2" y="T3"/>
                </a:cxn>
                <a:cxn ang="0">
                  <a:pos x="T4" y="T5"/>
                </a:cxn>
                <a:cxn ang="0">
                  <a:pos x="T6" y="T7"/>
                </a:cxn>
                <a:cxn ang="0">
                  <a:pos x="T8" y="T9"/>
                </a:cxn>
                <a:cxn ang="0">
                  <a:pos x="T10" y="T11"/>
                </a:cxn>
              </a:cxnLst>
              <a:rect l="0" t="0" r="r" b="b"/>
              <a:pathLst>
                <a:path w="53" h="84">
                  <a:moveTo>
                    <a:pt x="40" y="0"/>
                  </a:moveTo>
                  <a:cubicBezTo>
                    <a:pt x="45" y="2"/>
                    <a:pt x="47" y="3"/>
                    <a:pt x="47" y="4"/>
                  </a:cubicBezTo>
                  <a:cubicBezTo>
                    <a:pt x="49" y="9"/>
                    <a:pt x="53" y="17"/>
                    <a:pt x="51" y="20"/>
                  </a:cubicBezTo>
                  <a:cubicBezTo>
                    <a:pt x="41" y="40"/>
                    <a:pt x="31" y="61"/>
                    <a:pt x="16" y="76"/>
                  </a:cubicBezTo>
                  <a:cubicBezTo>
                    <a:pt x="8" y="84"/>
                    <a:pt x="0" y="70"/>
                    <a:pt x="2" y="60"/>
                  </a:cubicBezTo>
                  <a:cubicBezTo>
                    <a:pt x="6" y="36"/>
                    <a:pt x="18" y="15"/>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142">
              <a:extLst>
                <a:ext uri="{FF2B5EF4-FFF2-40B4-BE49-F238E27FC236}">
                  <a16:creationId xmlns:a16="http://schemas.microsoft.com/office/drawing/2014/main" id="{C66E6D6F-5DE3-46C9-AA47-F499DBE5E742}"/>
                </a:ext>
              </a:extLst>
            </p:cNvPr>
            <p:cNvSpPr>
              <a:spLocks/>
            </p:cNvSpPr>
            <p:nvPr/>
          </p:nvSpPr>
          <p:spPr bwMode="auto">
            <a:xfrm>
              <a:off x="8502650" y="38100"/>
              <a:ext cx="34925" cy="39688"/>
            </a:xfrm>
            <a:custGeom>
              <a:avLst/>
              <a:gdLst>
                <a:gd name="T0" fmla="*/ 0 w 88"/>
                <a:gd name="T1" fmla="*/ 42 h 48"/>
                <a:gd name="T2" fmla="*/ 85 w 88"/>
                <a:gd name="T3" fmla="*/ 0 h 48"/>
                <a:gd name="T4" fmla="*/ 86 w 88"/>
                <a:gd name="T5" fmla="*/ 23 h 48"/>
                <a:gd name="T6" fmla="*/ 0 w 88"/>
                <a:gd name="T7" fmla="*/ 42 h 48"/>
              </a:gdLst>
              <a:ahLst/>
              <a:cxnLst>
                <a:cxn ang="0">
                  <a:pos x="T0" y="T1"/>
                </a:cxn>
                <a:cxn ang="0">
                  <a:pos x="T2" y="T3"/>
                </a:cxn>
                <a:cxn ang="0">
                  <a:pos x="T4" y="T5"/>
                </a:cxn>
                <a:cxn ang="0">
                  <a:pos x="T6" y="T7"/>
                </a:cxn>
              </a:cxnLst>
              <a:rect l="0" t="0" r="r" b="b"/>
              <a:pathLst>
                <a:path w="88" h="48">
                  <a:moveTo>
                    <a:pt x="0" y="42"/>
                  </a:moveTo>
                  <a:cubicBezTo>
                    <a:pt x="23" y="11"/>
                    <a:pt x="55" y="14"/>
                    <a:pt x="85" y="0"/>
                  </a:cubicBezTo>
                  <a:cubicBezTo>
                    <a:pt x="85" y="12"/>
                    <a:pt x="88" y="20"/>
                    <a:pt x="86" y="23"/>
                  </a:cubicBezTo>
                  <a:cubicBezTo>
                    <a:pt x="72" y="38"/>
                    <a:pt x="30" y="48"/>
                    <a:pt x="0"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143">
              <a:extLst>
                <a:ext uri="{FF2B5EF4-FFF2-40B4-BE49-F238E27FC236}">
                  <a16:creationId xmlns:a16="http://schemas.microsoft.com/office/drawing/2014/main" id="{C772672F-AEEB-4FC2-B0E5-60FCA665116B}"/>
                </a:ext>
              </a:extLst>
            </p:cNvPr>
            <p:cNvSpPr>
              <a:spLocks/>
            </p:cNvSpPr>
            <p:nvPr/>
          </p:nvSpPr>
          <p:spPr bwMode="auto">
            <a:xfrm>
              <a:off x="7185025" y="700088"/>
              <a:ext cx="15875" cy="30163"/>
            </a:xfrm>
            <a:custGeom>
              <a:avLst/>
              <a:gdLst>
                <a:gd name="T0" fmla="*/ 34 w 38"/>
                <a:gd name="T1" fmla="*/ 33 h 36"/>
                <a:gd name="T2" fmla="*/ 27 w 38"/>
                <a:gd name="T3" fmla="*/ 36 h 36"/>
                <a:gd name="T4" fmla="*/ 1 w 38"/>
                <a:gd name="T5" fmla="*/ 10 h 36"/>
                <a:gd name="T6" fmla="*/ 13 w 38"/>
                <a:gd name="T7" fmla="*/ 1 h 36"/>
                <a:gd name="T8" fmla="*/ 34 w 38"/>
                <a:gd name="T9" fmla="*/ 33 h 36"/>
              </a:gdLst>
              <a:ahLst/>
              <a:cxnLst>
                <a:cxn ang="0">
                  <a:pos x="T0" y="T1"/>
                </a:cxn>
                <a:cxn ang="0">
                  <a:pos x="T2" y="T3"/>
                </a:cxn>
                <a:cxn ang="0">
                  <a:pos x="T4" y="T5"/>
                </a:cxn>
                <a:cxn ang="0">
                  <a:pos x="T6" y="T7"/>
                </a:cxn>
                <a:cxn ang="0">
                  <a:pos x="T8" y="T9"/>
                </a:cxn>
              </a:cxnLst>
              <a:rect l="0" t="0" r="r" b="b"/>
              <a:pathLst>
                <a:path w="38" h="36">
                  <a:moveTo>
                    <a:pt x="34" y="33"/>
                  </a:moveTo>
                  <a:cubicBezTo>
                    <a:pt x="29" y="35"/>
                    <a:pt x="28" y="36"/>
                    <a:pt x="27" y="36"/>
                  </a:cubicBezTo>
                  <a:cubicBezTo>
                    <a:pt x="11" y="34"/>
                    <a:pt x="0" y="27"/>
                    <a:pt x="1" y="10"/>
                  </a:cubicBezTo>
                  <a:cubicBezTo>
                    <a:pt x="2" y="7"/>
                    <a:pt x="10" y="0"/>
                    <a:pt x="13" y="1"/>
                  </a:cubicBezTo>
                  <a:cubicBezTo>
                    <a:pt x="27" y="6"/>
                    <a:pt x="38" y="14"/>
                    <a:pt x="34"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9" name="Group 158">
            <a:extLst>
              <a:ext uri="{FF2B5EF4-FFF2-40B4-BE49-F238E27FC236}">
                <a16:creationId xmlns:a16="http://schemas.microsoft.com/office/drawing/2014/main" id="{7B2A6F9E-F0E9-4622-ACDE-CB82326B5637}"/>
              </a:ext>
            </a:extLst>
          </p:cNvPr>
          <p:cNvGrpSpPr/>
          <p:nvPr/>
        </p:nvGrpSpPr>
        <p:grpSpPr>
          <a:xfrm>
            <a:off x="7589098" y="2567215"/>
            <a:ext cx="1166981" cy="1804195"/>
            <a:chOff x="7478257" y="2193205"/>
            <a:chExt cx="452893" cy="700189"/>
          </a:xfrm>
        </p:grpSpPr>
        <p:sp>
          <p:nvSpPr>
            <p:cNvPr id="160" name="Oval 159">
              <a:extLst>
                <a:ext uri="{FF2B5EF4-FFF2-40B4-BE49-F238E27FC236}">
                  <a16:creationId xmlns:a16="http://schemas.microsoft.com/office/drawing/2014/main" id="{5A0418DE-2F1D-4FFD-B28F-98DC2FEF1A72}"/>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Freeform 17">
              <a:extLst>
                <a:ext uri="{FF2B5EF4-FFF2-40B4-BE49-F238E27FC236}">
                  <a16:creationId xmlns:a16="http://schemas.microsoft.com/office/drawing/2014/main" id="{E2FE26E6-6248-47C3-9AD0-8A58E5F104C0}"/>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62" name="Group 161">
            <a:extLst>
              <a:ext uri="{FF2B5EF4-FFF2-40B4-BE49-F238E27FC236}">
                <a16:creationId xmlns:a16="http://schemas.microsoft.com/office/drawing/2014/main" id="{B854ABA0-5487-4821-B2F2-349225F2294D}"/>
              </a:ext>
            </a:extLst>
          </p:cNvPr>
          <p:cNvGrpSpPr/>
          <p:nvPr/>
        </p:nvGrpSpPr>
        <p:grpSpPr>
          <a:xfrm>
            <a:off x="4955559" y="1181327"/>
            <a:ext cx="1033652" cy="1598064"/>
            <a:chOff x="7478257" y="2193205"/>
            <a:chExt cx="452893" cy="700189"/>
          </a:xfrm>
        </p:grpSpPr>
        <p:sp>
          <p:nvSpPr>
            <p:cNvPr id="163" name="Oval 162">
              <a:extLst>
                <a:ext uri="{FF2B5EF4-FFF2-40B4-BE49-F238E27FC236}">
                  <a16:creationId xmlns:a16="http://schemas.microsoft.com/office/drawing/2014/main" id="{4C5AABC9-36F0-408A-898D-9413B94E35B6}"/>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4" name="Freeform 17">
              <a:extLst>
                <a:ext uri="{FF2B5EF4-FFF2-40B4-BE49-F238E27FC236}">
                  <a16:creationId xmlns:a16="http://schemas.microsoft.com/office/drawing/2014/main" id="{7003277C-2D44-4FB9-8071-68E3F805B6AB}"/>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65" name="Group 164">
            <a:extLst>
              <a:ext uri="{FF2B5EF4-FFF2-40B4-BE49-F238E27FC236}">
                <a16:creationId xmlns:a16="http://schemas.microsoft.com/office/drawing/2014/main" id="{40B7FA44-8389-46FF-A2DC-574DD85B98DA}"/>
              </a:ext>
            </a:extLst>
          </p:cNvPr>
          <p:cNvGrpSpPr/>
          <p:nvPr/>
        </p:nvGrpSpPr>
        <p:grpSpPr>
          <a:xfrm>
            <a:off x="8771094" y="303470"/>
            <a:ext cx="880050" cy="1360590"/>
            <a:chOff x="7478257" y="2193205"/>
            <a:chExt cx="452893" cy="700189"/>
          </a:xfrm>
        </p:grpSpPr>
        <p:sp>
          <p:nvSpPr>
            <p:cNvPr id="166" name="Oval 165">
              <a:extLst>
                <a:ext uri="{FF2B5EF4-FFF2-40B4-BE49-F238E27FC236}">
                  <a16:creationId xmlns:a16="http://schemas.microsoft.com/office/drawing/2014/main" id="{45A559E3-C492-4D22-9072-FDAE059F2E68}"/>
                </a:ext>
              </a:extLst>
            </p:cNvPr>
            <p:cNvSpPr/>
            <p:nvPr/>
          </p:nvSpPr>
          <p:spPr>
            <a:xfrm>
              <a:off x="7478257" y="2786413"/>
              <a:ext cx="452893" cy="106981"/>
            </a:xfrm>
            <a:prstGeom prst="ellipse">
              <a:avLst/>
            </a:prstGeom>
            <a:solidFill>
              <a:schemeClr val="tx2">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7" name="Freeform 17">
              <a:extLst>
                <a:ext uri="{FF2B5EF4-FFF2-40B4-BE49-F238E27FC236}">
                  <a16:creationId xmlns:a16="http://schemas.microsoft.com/office/drawing/2014/main" id="{8FBB1C22-916D-4D88-9014-DFEC36C03C66}"/>
                </a:ext>
              </a:extLst>
            </p:cNvPr>
            <p:cNvSpPr>
              <a:spLocks noEditPoints="1"/>
            </p:cNvSpPr>
            <p:nvPr/>
          </p:nvSpPr>
          <p:spPr bwMode="auto">
            <a:xfrm>
              <a:off x="7478257" y="2193205"/>
              <a:ext cx="452893" cy="646699"/>
            </a:xfrm>
            <a:custGeom>
              <a:avLst/>
              <a:gdLst>
                <a:gd name="T0" fmla="*/ 214 w 221"/>
                <a:gd name="T1" fmla="*/ 77 h 315"/>
                <a:gd name="T2" fmla="*/ 164 w 221"/>
                <a:gd name="T3" fmla="*/ 14 h 315"/>
                <a:gd name="T4" fmla="*/ 110 w 221"/>
                <a:gd name="T5" fmla="*/ 0 h 315"/>
                <a:gd name="T6" fmla="*/ 110 w 221"/>
                <a:gd name="T7" fmla="*/ 0 h 315"/>
                <a:gd name="T8" fmla="*/ 56 w 221"/>
                <a:gd name="T9" fmla="*/ 14 h 315"/>
                <a:gd name="T10" fmla="*/ 6 w 221"/>
                <a:gd name="T11" fmla="*/ 77 h 315"/>
                <a:gd name="T12" fmla="*/ 5 w 221"/>
                <a:gd name="T13" fmla="*/ 132 h 315"/>
                <a:gd name="T14" fmla="*/ 40 w 221"/>
                <a:gd name="T15" fmla="*/ 208 h 315"/>
                <a:gd name="T16" fmla="*/ 94 w 221"/>
                <a:gd name="T17" fmla="*/ 292 h 315"/>
                <a:gd name="T18" fmla="*/ 110 w 221"/>
                <a:gd name="T19" fmla="*/ 315 h 315"/>
                <a:gd name="T20" fmla="*/ 110 w 221"/>
                <a:gd name="T21" fmla="*/ 315 h 315"/>
                <a:gd name="T22" fmla="*/ 126 w 221"/>
                <a:gd name="T23" fmla="*/ 292 h 315"/>
                <a:gd name="T24" fmla="*/ 180 w 221"/>
                <a:gd name="T25" fmla="*/ 208 h 315"/>
                <a:gd name="T26" fmla="*/ 215 w 221"/>
                <a:gd name="T27" fmla="*/ 132 h 315"/>
                <a:gd name="T28" fmla="*/ 214 w 221"/>
                <a:gd name="T29" fmla="*/ 77 h 315"/>
                <a:gd name="T30" fmla="*/ 110 w 221"/>
                <a:gd name="T31" fmla="*/ 174 h 315"/>
                <a:gd name="T32" fmla="*/ 110 w 221"/>
                <a:gd name="T33" fmla="*/ 174 h 315"/>
                <a:gd name="T34" fmla="*/ 110 w 221"/>
                <a:gd name="T35" fmla="*/ 174 h 315"/>
                <a:gd name="T36" fmla="*/ 44 w 221"/>
                <a:gd name="T37" fmla="*/ 108 h 315"/>
                <a:gd name="T38" fmla="*/ 110 w 221"/>
                <a:gd name="T39" fmla="*/ 42 h 315"/>
                <a:gd name="T40" fmla="*/ 110 w 221"/>
                <a:gd name="T41" fmla="*/ 42 h 315"/>
                <a:gd name="T42" fmla="*/ 110 w 221"/>
                <a:gd name="T43" fmla="*/ 42 h 315"/>
                <a:gd name="T44" fmla="*/ 176 w 221"/>
                <a:gd name="T45" fmla="*/ 108 h 315"/>
                <a:gd name="T46" fmla="*/ 110 w 221"/>
                <a:gd name="T47" fmla="*/ 174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1" h="315">
                  <a:moveTo>
                    <a:pt x="214" y="77"/>
                  </a:moveTo>
                  <a:cubicBezTo>
                    <a:pt x="206" y="50"/>
                    <a:pt x="189" y="29"/>
                    <a:pt x="164" y="14"/>
                  </a:cubicBezTo>
                  <a:cubicBezTo>
                    <a:pt x="147" y="4"/>
                    <a:pt x="129" y="0"/>
                    <a:pt x="110" y="0"/>
                  </a:cubicBezTo>
                  <a:cubicBezTo>
                    <a:pt x="110" y="0"/>
                    <a:pt x="110" y="0"/>
                    <a:pt x="110" y="0"/>
                  </a:cubicBezTo>
                  <a:cubicBezTo>
                    <a:pt x="91" y="0"/>
                    <a:pt x="73" y="4"/>
                    <a:pt x="56" y="14"/>
                  </a:cubicBezTo>
                  <a:cubicBezTo>
                    <a:pt x="31" y="29"/>
                    <a:pt x="15" y="50"/>
                    <a:pt x="6" y="77"/>
                  </a:cubicBezTo>
                  <a:cubicBezTo>
                    <a:pt x="1" y="95"/>
                    <a:pt x="0" y="114"/>
                    <a:pt x="5" y="132"/>
                  </a:cubicBezTo>
                  <a:cubicBezTo>
                    <a:pt x="13" y="159"/>
                    <a:pt x="26" y="184"/>
                    <a:pt x="40" y="208"/>
                  </a:cubicBezTo>
                  <a:cubicBezTo>
                    <a:pt x="58" y="237"/>
                    <a:pt x="76" y="264"/>
                    <a:pt x="94" y="292"/>
                  </a:cubicBezTo>
                  <a:cubicBezTo>
                    <a:pt x="99" y="300"/>
                    <a:pt x="104" y="307"/>
                    <a:pt x="110" y="315"/>
                  </a:cubicBezTo>
                  <a:cubicBezTo>
                    <a:pt x="110" y="315"/>
                    <a:pt x="110" y="315"/>
                    <a:pt x="110" y="315"/>
                  </a:cubicBezTo>
                  <a:cubicBezTo>
                    <a:pt x="116" y="307"/>
                    <a:pt x="121" y="300"/>
                    <a:pt x="126" y="292"/>
                  </a:cubicBezTo>
                  <a:cubicBezTo>
                    <a:pt x="144" y="264"/>
                    <a:pt x="163" y="237"/>
                    <a:pt x="180" y="208"/>
                  </a:cubicBezTo>
                  <a:cubicBezTo>
                    <a:pt x="194" y="184"/>
                    <a:pt x="207" y="159"/>
                    <a:pt x="215" y="132"/>
                  </a:cubicBezTo>
                  <a:cubicBezTo>
                    <a:pt x="221" y="114"/>
                    <a:pt x="220" y="95"/>
                    <a:pt x="214" y="77"/>
                  </a:cubicBezTo>
                  <a:close/>
                  <a:moveTo>
                    <a:pt x="110" y="174"/>
                  </a:moveTo>
                  <a:cubicBezTo>
                    <a:pt x="110" y="174"/>
                    <a:pt x="110" y="174"/>
                    <a:pt x="110" y="174"/>
                  </a:cubicBezTo>
                  <a:cubicBezTo>
                    <a:pt x="110" y="174"/>
                    <a:pt x="110" y="174"/>
                    <a:pt x="110" y="174"/>
                  </a:cubicBezTo>
                  <a:cubicBezTo>
                    <a:pt x="74" y="174"/>
                    <a:pt x="44" y="145"/>
                    <a:pt x="44" y="108"/>
                  </a:cubicBezTo>
                  <a:cubicBezTo>
                    <a:pt x="44" y="72"/>
                    <a:pt x="74" y="42"/>
                    <a:pt x="110" y="42"/>
                  </a:cubicBezTo>
                  <a:cubicBezTo>
                    <a:pt x="110" y="42"/>
                    <a:pt x="110" y="42"/>
                    <a:pt x="110" y="42"/>
                  </a:cubicBezTo>
                  <a:cubicBezTo>
                    <a:pt x="110" y="42"/>
                    <a:pt x="110" y="42"/>
                    <a:pt x="110" y="42"/>
                  </a:cubicBezTo>
                  <a:cubicBezTo>
                    <a:pt x="147" y="42"/>
                    <a:pt x="176" y="72"/>
                    <a:pt x="176" y="108"/>
                  </a:cubicBezTo>
                  <a:cubicBezTo>
                    <a:pt x="176" y="145"/>
                    <a:pt x="147" y="174"/>
                    <a:pt x="110" y="174"/>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168" name="TextBox 167">
            <a:extLst>
              <a:ext uri="{FF2B5EF4-FFF2-40B4-BE49-F238E27FC236}">
                <a16:creationId xmlns:a16="http://schemas.microsoft.com/office/drawing/2014/main" id="{B67F2147-4484-40D5-B546-A8F47DFE51AF}"/>
              </a:ext>
            </a:extLst>
          </p:cNvPr>
          <p:cNvSpPr txBox="1"/>
          <p:nvPr/>
        </p:nvSpPr>
        <p:spPr>
          <a:xfrm>
            <a:off x="2145346" y="4129219"/>
            <a:ext cx="1033652" cy="861774"/>
          </a:xfrm>
          <a:prstGeom prst="rect">
            <a:avLst/>
          </a:prstGeom>
          <a:noFill/>
        </p:spPr>
        <p:txBody>
          <a:bodyPr wrap="square" rtlCol="0">
            <a:spAutoFit/>
          </a:bodyPr>
          <a:lstStyle/>
          <a:p>
            <a:pPr lvl="0" algn="ctr">
              <a:defRPr/>
            </a:pPr>
            <a:r>
              <a:rPr lang="en-US" sz="5000" dirty="0">
                <a:latin typeface="Noto Sans" panose="020B0502040504020204" pitchFamily="34"/>
                <a:ea typeface="Noto Sans" panose="020B0502040504020204" pitchFamily="34"/>
                <a:cs typeface="Noto Sans" panose="020B0502040504020204" pitchFamily="34"/>
              </a:rPr>
              <a:t>01</a:t>
            </a:r>
            <a:endParaRPr lang="en-GB" sz="5000" dirty="0">
              <a:latin typeface="Noto Sans" panose="020B0502040504020204" pitchFamily="34"/>
              <a:ea typeface="Noto Sans" panose="020B0502040504020204" pitchFamily="34"/>
              <a:cs typeface="Noto Sans" panose="020B0502040504020204" pitchFamily="34"/>
            </a:endParaRPr>
          </a:p>
        </p:txBody>
      </p:sp>
      <p:sp>
        <p:nvSpPr>
          <p:cNvPr id="169" name="TextBox 168">
            <a:extLst>
              <a:ext uri="{FF2B5EF4-FFF2-40B4-BE49-F238E27FC236}">
                <a16:creationId xmlns:a16="http://schemas.microsoft.com/office/drawing/2014/main" id="{34D2F6EE-113C-450F-8387-5A25F3043BEA}"/>
              </a:ext>
            </a:extLst>
          </p:cNvPr>
          <p:cNvSpPr txBox="1"/>
          <p:nvPr/>
        </p:nvSpPr>
        <p:spPr>
          <a:xfrm>
            <a:off x="7655762" y="2784847"/>
            <a:ext cx="1033652" cy="707886"/>
          </a:xfrm>
          <a:prstGeom prst="rect">
            <a:avLst/>
          </a:prstGeom>
          <a:noFill/>
        </p:spPr>
        <p:txBody>
          <a:bodyPr wrap="square" rtlCol="0">
            <a:spAutoFit/>
          </a:bodyPr>
          <a:lstStyle/>
          <a:p>
            <a:pPr lvl="0" algn="ctr">
              <a:defRPr/>
            </a:pPr>
            <a:r>
              <a:rPr lang="en-US" sz="4000" dirty="0">
                <a:latin typeface="Noto Sans" panose="020B0502040504020204" pitchFamily="34"/>
                <a:ea typeface="Noto Sans" panose="020B0502040504020204" pitchFamily="34"/>
                <a:cs typeface="Noto Sans" panose="020B0502040504020204" pitchFamily="34"/>
              </a:rPr>
              <a:t>02</a:t>
            </a:r>
            <a:endParaRPr lang="en-GB" sz="4000" dirty="0">
              <a:latin typeface="Noto Sans" panose="020B0502040504020204" pitchFamily="34"/>
              <a:ea typeface="Noto Sans" panose="020B0502040504020204" pitchFamily="34"/>
              <a:cs typeface="Noto Sans" panose="020B0502040504020204" pitchFamily="34"/>
            </a:endParaRPr>
          </a:p>
        </p:txBody>
      </p:sp>
      <p:sp>
        <p:nvSpPr>
          <p:cNvPr id="170" name="TextBox 169">
            <a:extLst>
              <a:ext uri="{FF2B5EF4-FFF2-40B4-BE49-F238E27FC236}">
                <a16:creationId xmlns:a16="http://schemas.microsoft.com/office/drawing/2014/main" id="{2A81A2BA-1F7F-4BD4-80CB-D4E689347B7E}"/>
              </a:ext>
            </a:extLst>
          </p:cNvPr>
          <p:cNvSpPr txBox="1"/>
          <p:nvPr/>
        </p:nvSpPr>
        <p:spPr>
          <a:xfrm>
            <a:off x="4941744" y="1351079"/>
            <a:ext cx="1033652" cy="630942"/>
          </a:xfrm>
          <a:prstGeom prst="rect">
            <a:avLst/>
          </a:prstGeom>
          <a:noFill/>
        </p:spPr>
        <p:txBody>
          <a:bodyPr wrap="square" rtlCol="0">
            <a:spAutoFit/>
          </a:bodyPr>
          <a:lstStyle/>
          <a:p>
            <a:pPr lvl="0" algn="ctr">
              <a:defRPr/>
            </a:pPr>
            <a:r>
              <a:rPr lang="en-US" sz="3500" dirty="0">
                <a:latin typeface="Noto Sans" panose="020B0502040504020204" pitchFamily="34"/>
                <a:ea typeface="Noto Sans" panose="020B0502040504020204" pitchFamily="34"/>
                <a:cs typeface="Noto Sans" panose="020B0502040504020204" pitchFamily="34"/>
              </a:rPr>
              <a:t>03</a:t>
            </a:r>
            <a:endParaRPr lang="en-GB" sz="3500" dirty="0">
              <a:latin typeface="Noto Sans" panose="020B0502040504020204" pitchFamily="34"/>
              <a:ea typeface="Noto Sans" panose="020B0502040504020204" pitchFamily="34"/>
              <a:cs typeface="Noto Sans" panose="020B0502040504020204" pitchFamily="34"/>
            </a:endParaRPr>
          </a:p>
        </p:txBody>
      </p:sp>
      <p:sp>
        <p:nvSpPr>
          <p:cNvPr id="171" name="TextBox 170">
            <a:extLst>
              <a:ext uri="{FF2B5EF4-FFF2-40B4-BE49-F238E27FC236}">
                <a16:creationId xmlns:a16="http://schemas.microsoft.com/office/drawing/2014/main" id="{5887FBB0-9FCD-4095-A184-DBD7FB1DD22E}"/>
              </a:ext>
            </a:extLst>
          </p:cNvPr>
          <p:cNvSpPr txBox="1"/>
          <p:nvPr/>
        </p:nvSpPr>
        <p:spPr>
          <a:xfrm>
            <a:off x="8711957" y="448926"/>
            <a:ext cx="1033652" cy="553998"/>
          </a:xfrm>
          <a:prstGeom prst="rect">
            <a:avLst/>
          </a:prstGeom>
          <a:noFill/>
        </p:spPr>
        <p:txBody>
          <a:bodyPr wrap="square" rtlCol="0">
            <a:spAutoFit/>
          </a:bodyPr>
          <a:lstStyle/>
          <a:p>
            <a:pPr lvl="0" algn="ctr">
              <a:defRPr/>
            </a:pPr>
            <a:r>
              <a:rPr lang="en-US" sz="3000" dirty="0">
                <a:latin typeface="Noto Sans" panose="020B0502040504020204" pitchFamily="34"/>
                <a:ea typeface="Noto Sans" panose="020B0502040504020204" pitchFamily="34"/>
                <a:cs typeface="Noto Sans" panose="020B0502040504020204" pitchFamily="34"/>
              </a:rPr>
              <a:t>04</a:t>
            </a:r>
            <a:endParaRPr lang="en-GB" sz="3000" dirty="0">
              <a:latin typeface="Noto Sans" panose="020B0502040504020204" pitchFamily="34"/>
              <a:ea typeface="Noto Sans" panose="020B0502040504020204" pitchFamily="34"/>
              <a:cs typeface="Noto Sans" panose="020B0502040504020204" pitchFamily="34"/>
            </a:endParaRPr>
          </a:p>
        </p:txBody>
      </p:sp>
      <p:sp>
        <p:nvSpPr>
          <p:cNvPr id="172" name="TextBox 171">
            <a:extLst>
              <a:ext uri="{FF2B5EF4-FFF2-40B4-BE49-F238E27FC236}">
                <a16:creationId xmlns:a16="http://schemas.microsoft.com/office/drawing/2014/main" id="{BF02C3D4-8338-4FF8-A1C8-C6390D4E80A8}"/>
              </a:ext>
            </a:extLst>
          </p:cNvPr>
          <p:cNvSpPr txBox="1"/>
          <p:nvPr/>
        </p:nvSpPr>
        <p:spPr>
          <a:xfrm>
            <a:off x="246935" y="3076010"/>
            <a:ext cx="1931097" cy="138499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effectLst/>
                <a:uLnTx/>
                <a:uFillTx/>
                <a:latin typeface="Open Sans" panose="020B0606030504020204" pitchFamily="34" charset="0"/>
              </a:rPr>
              <a:t>Kusimamia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Manunuzi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ya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Mikataba</a:t>
            </a:r>
            <a:r>
              <a:rPr kumimoji="0" lang="en-US" sz="2800" b="0" i="0" u="none" strike="noStrike" kern="1200" cap="none" spc="0" normalizeH="0" baseline="0" noProof="0" dirty="0">
                <a:ln>
                  <a:noFill/>
                </a:ln>
                <a:effectLst/>
                <a:uLnTx/>
                <a:uFillTx/>
                <a:latin typeface="Open Sans" panose="020B0606030504020204" pitchFamily="34" charset="0"/>
              </a:rPr>
              <a:t>. </a:t>
            </a:r>
            <a:endParaRPr kumimoji="0" lang="en-GB" sz="28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3" name="TextBox 172">
            <a:extLst>
              <a:ext uri="{FF2B5EF4-FFF2-40B4-BE49-F238E27FC236}">
                <a16:creationId xmlns:a16="http://schemas.microsoft.com/office/drawing/2014/main" id="{9054FD7B-D1AA-4AA9-9961-99A55CE36CA8}"/>
              </a:ext>
            </a:extLst>
          </p:cNvPr>
          <p:cNvSpPr txBox="1"/>
          <p:nvPr/>
        </p:nvSpPr>
        <p:spPr>
          <a:xfrm>
            <a:off x="2208976" y="1695100"/>
            <a:ext cx="2888340" cy="1631216"/>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effectLst/>
                <a:uLnTx/>
                <a:uFillTx/>
                <a:latin typeface="Open Sans" panose="020B0606030504020204" pitchFamily="34" charset="0"/>
              </a:rPr>
              <a:t>Kuweka</a:t>
            </a:r>
            <a:r>
              <a:rPr kumimoji="0" lang="en-US" sz="2000" b="0" i="0" u="none" strike="noStrike" kern="1200" cap="none" spc="0" normalizeH="0" baseline="0" noProof="0" dirty="0">
                <a:ln>
                  <a:noFill/>
                </a:ln>
                <a:effectLst/>
                <a:uLnTx/>
                <a:uFillTx/>
                <a:latin typeface="Open Sans" panose="020B0606030504020204" pitchFamily="34" charset="0"/>
              </a:rPr>
              <a:t> </a:t>
            </a:r>
            <a:r>
              <a:rPr kumimoji="0" lang="en-US" sz="2000" b="0" i="0" u="none" strike="noStrike" kern="1200" cap="none" spc="0" normalizeH="0" baseline="0" noProof="0" dirty="0" err="1">
                <a:ln>
                  <a:noFill/>
                </a:ln>
                <a:effectLst/>
                <a:uLnTx/>
                <a:uFillTx/>
                <a:latin typeface="Open Sans" panose="020B0606030504020204" pitchFamily="34" charset="0"/>
              </a:rPr>
              <a:t>na</a:t>
            </a:r>
            <a:r>
              <a:rPr kumimoji="0" lang="en-US" sz="2000" b="0" i="0" u="none" strike="noStrike" kern="1200" cap="none" spc="0" normalizeH="0" baseline="0" noProof="0" dirty="0">
                <a:ln>
                  <a:noFill/>
                </a:ln>
                <a:effectLst/>
                <a:uLnTx/>
                <a:uFillTx/>
                <a:latin typeface="Open Sans" panose="020B0606030504020204" pitchFamily="34" charset="0"/>
              </a:rPr>
              <a:t> </a:t>
            </a:r>
            <a:r>
              <a:rPr kumimoji="0" lang="en-US" sz="2000" b="0" i="0" u="none" strike="noStrike" kern="1200" cap="none" spc="0" normalizeH="0" baseline="0" noProof="0" dirty="0" err="1">
                <a:ln>
                  <a:noFill/>
                </a:ln>
                <a:effectLst/>
                <a:uLnTx/>
                <a:uFillTx/>
                <a:latin typeface="Open Sans" panose="020B0606030504020204" pitchFamily="34" charset="0"/>
              </a:rPr>
              <a:t>kusimamia</a:t>
            </a:r>
            <a:r>
              <a:rPr kumimoji="0" lang="en-US" sz="2000" b="0" i="0" u="none" strike="noStrike" kern="1200" cap="none" spc="0" normalizeH="0" baseline="0" noProof="0" dirty="0">
                <a:ln>
                  <a:noFill/>
                </a:ln>
                <a:effectLst/>
                <a:uLnTx/>
                <a:uFillTx/>
                <a:latin typeface="Open Sans" panose="020B0606030504020204" pitchFamily="34" charset="0"/>
              </a:rPr>
              <a:t> </a:t>
            </a:r>
            <a:r>
              <a:rPr kumimoji="0" lang="en-US" sz="2000" b="0" i="0" u="none" strike="noStrike" kern="1200" cap="none" spc="0" normalizeH="0" baseline="0" noProof="0" dirty="0" err="1">
                <a:ln>
                  <a:noFill/>
                </a:ln>
                <a:effectLst/>
                <a:uLnTx/>
                <a:uFillTx/>
                <a:latin typeface="Open Sans" panose="020B0606030504020204" pitchFamily="34" charset="0"/>
              </a:rPr>
              <a:t>mifumo</a:t>
            </a:r>
            <a:r>
              <a:rPr kumimoji="0" lang="en-US" sz="2000" b="0" i="0" u="none" strike="noStrike" kern="1200" cap="none" spc="0" normalizeH="0" baseline="0" noProof="0" dirty="0">
                <a:ln>
                  <a:noFill/>
                </a:ln>
                <a:effectLst/>
                <a:uLnTx/>
                <a:uFillTx/>
                <a:latin typeface="Open Sans" panose="020B0606030504020204" pitchFamily="34" charset="0"/>
              </a:rPr>
              <a:t> </a:t>
            </a:r>
            <a:r>
              <a:rPr kumimoji="0" lang="en-US" sz="2000" b="0" i="0" u="none" strike="noStrike" kern="1200" cap="none" spc="0" normalizeH="0" baseline="0" noProof="0" dirty="0" err="1">
                <a:ln>
                  <a:noFill/>
                </a:ln>
                <a:effectLst/>
                <a:uLnTx/>
                <a:uFillTx/>
                <a:latin typeface="Open Sans" panose="020B0606030504020204" pitchFamily="34" charset="0"/>
              </a:rPr>
              <a:t>ya</a:t>
            </a:r>
            <a:r>
              <a:rPr kumimoji="0" lang="en-US" sz="2000" b="0" i="0" u="none" strike="noStrike" kern="1200" cap="none" spc="0" normalizeH="0" baseline="0" noProof="0" dirty="0">
                <a:ln>
                  <a:noFill/>
                </a:ln>
                <a:effectLst/>
                <a:uLnTx/>
                <a:uFillTx/>
                <a:latin typeface="Open Sans" panose="020B0606030504020204" pitchFamily="34" charset="0"/>
              </a:rPr>
              <a:t> </a:t>
            </a:r>
            <a:r>
              <a:rPr kumimoji="0" lang="en-US" sz="2000" b="0" i="0" u="none" strike="noStrike" kern="1200" cap="none" spc="0" normalizeH="0" baseline="0" noProof="0" dirty="0" err="1">
                <a:ln>
                  <a:noFill/>
                </a:ln>
                <a:effectLst/>
                <a:uLnTx/>
                <a:uFillTx/>
                <a:latin typeface="Open Sans" panose="020B0606030504020204" pitchFamily="34" charset="0"/>
              </a:rPr>
              <a:t>kazi</a:t>
            </a:r>
            <a:r>
              <a:rPr kumimoji="0" lang="en-US" sz="2000" b="0" i="0" u="none" strike="noStrike" kern="1200" cap="none" spc="0" normalizeH="0" noProof="0" dirty="0">
                <a:ln>
                  <a:noFill/>
                </a:ln>
                <a:effectLst/>
                <a:uLnTx/>
                <a:uFillTx/>
                <a:latin typeface="Open Sans" panose="020B0606030504020204" pitchFamily="34" charset="0"/>
              </a:rPr>
              <a:t> data </a:t>
            </a:r>
            <a:r>
              <a:rPr kumimoji="0" lang="en-US" sz="2000" b="0" i="0" u="none" strike="noStrike" kern="1200" cap="none" spc="0" normalizeH="0" noProof="0" dirty="0" err="1">
                <a:ln>
                  <a:noFill/>
                </a:ln>
                <a:effectLst/>
                <a:uLnTx/>
                <a:uFillTx/>
                <a:latin typeface="Open Sans" panose="020B0606030504020204" pitchFamily="34" charset="0"/>
              </a:rPr>
              <a:t>ya</a:t>
            </a:r>
            <a:r>
              <a:rPr kumimoji="0" lang="en-US" sz="2000" b="0" i="0" u="none" strike="noStrike" kern="1200" cap="none" spc="0" normalizeH="0" noProof="0" dirty="0">
                <a:ln>
                  <a:noFill/>
                </a:ln>
                <a:effectLst/>
                <a:uLnTx/>
                <a:uFillTx/>
                <a:latin typeface="Open Sans" panose="020B0606030504020204" pitchFamily="34" charset="0"/>
              </a:rPr>
              <a:t> </a:t>
            </a:r>
            <a:r>
              <a:rPr kumimoji="0" lang="en-US" sz="2000" b="0" i="0" u="none" strike="noStrike" kern="1200" cap="none" spc="0" normalizeH="0" noProof="0" dirty="0" err="1">
                <a:ln>
                  <a:noFill/>
                </a:ln>
                <a:effectLst/>
                <a:uLnTx/>
                <a:uFillTx/>
                <a:latin typeface="Open Sans" panose="020B0606030504020204" pitchFamily="34" charset="0"/>
              </a:rPr>
              <a:t>Barabara</a:t>
            </a:r>
            <a:r>
              <a:rPr kumimoji="0" lang="en-US" sz="2000" b="0" i="0" u="none" strike="noStrike" kern="1200" cap="none" spc="0" normalizeH="0" noProof="0" dirty="0">
                <a:ln>
                  <a:noFill/>
                </a:ln>
                <a:effectLst/>
                <a:uLnTx/>
                <a:uFillTx/>
                <a:latin typeface="Open Sans" panose="020B0606030504020204" pitchFamily="34" charset="0"/>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2000" dirty="0">
                <a:latin typeface="Open Sans" panose="020B0606030504020204" pitchFamily="34" charset="0"/>
              </a:rPr>
              <a:t>M</a:t>
            </a:r>
            <a:r>
              <a:rPr kumimoji="0" lang="en-US" sz="2000" b="0" i="0" u="none" strike="noStrike" kern="1200" cap="none" spc="0" normalizeH="0" noProof="0" dirty="0" err="1">
                <a:ln>
                  <a:noFill/>
                </a:ln>
                <a:effectLst/>
                <a:uLnTx/>
                <a:uFillTx/>
                <a:latin typeface="Open Sans" panose="020B0606030504020204" pitchFamily="34" charset="0"/>
              </a:rPr>
              <a:t>fano</a:t>
            </a:r>
            <a:r>
              <a:rPr kumimoji="0" lang="en-US" sz="2000" b="0" i="0" u="none" strike="noStrike" kern="1200" cap="none" spc="0" normalizeH="0" noProof="0" dirty="0">
                <a:ln>
                  <a:noFill/>
                </a:ln>
                <a:effectLst/>
                <a:uLnTx/>
                <a:uFillTx/>
                <a:latin typeface="Open Sans" panose="020B0606030504020204" pitchFamily="34" charset="0"/>
              </a:rPr>
              <a:t>: RMMS,BMMS </a:t>
            </a:r>
            <a:r>
              <a:rPr kumimoji="0" lang="en-US" sz="2000" b="0" i="0" u="none" strike="noStrike" kern="1200" cap="none" spc="0" normalizeH="0" noProof="0" dirty="0" err="1">
                <a:ln>
                  <a:noFill/>
                </a:ln>
                <a:effectLst/>
                <a:uLnTx/>
                <a:uFillTx/>
                <a:latin typeface="Open Sans" panose="020B0606030504020204" pitchFamily="34" charset="0"/>
              </a:rPr>
              <a:t>na</a:t>
            </a:r>
            <a:r>
              <a:rPr kumimoji="0" lang="en-US" sz="2000" b="0" i="0" u="none" strike="noStrike" kern="1200" cap="none" spc="0" normalizeH="0" noProof="0" dirty="0">
                <a:ln>
                  <a:noFill/>
                </a:ln>
                <a:effectLst/>
                <a:uLnTx/>
                <a:uFillTx/>
                <a:latin typeface="Open Sans" panose="020B0606030504020204" pitchFamily="34" charset="0"/>
              </a:rPr>
              <a:t> EPICOR</a:t>
            </a:r>
            <a:endParaRPr kumimoji="0" lang="en-GB" sz="20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4" name="TextBox 173">
            <a:extLst>
              <a:ext uri="{FF2B5EF4-FFF2-40B4-BE49-F238E27FC236}">
                <a16:creationId xmlns:a16="http://schemas.microsoft.com/office/drawing/2014/main" id="{3C1B6BF5-2395-48D1-8167-2E655E71AE64}"/>
              </a:ext>
            </a:extLst>
          </p:cNvPr>
          <p:cNvSpPr txBox="1"/>
          <p:nvPr/>
        </p:nvSpPr>
        <p:spPr>
          <a:xfrm>
            <a:off x="8840343" y="3694636"/>
            <a:ext cx="2498820" cy="138499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effectLst/>
                <a:uLnTx/>
                <a:uFillTx/>
                <a:latin typeface="Open Sans" panose="020B0606030504020204" pitchFamily="34" charset="0"/>
              </a:rPr>
              <a:t>Kuandaa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Mpango</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kazi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wa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matumizi</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ya</a:t>
            </a:r>
            <a:r>
              <a:rPr kumimoji="0" lang="en-US" sz="2800" b="0" i="0" u="none" strike="noStrike" kern="1200" cap="none" spc="0" normalizeH="0" baseline="0" noProof="0" dirty="0">
                <a:ln>
                  <a:noFill/>
                </a:ln>
                <a:effectLst/>
                <a:uLnTx/>
                <a:uFillTx/>
                <a:latin typeface="Open Sans" panose="020B0606030504020204" pitchFamily="34" charset="0"/>
              </a:rPr>
              <a:t> </a:t>
            </a:r>
            <a:r>
              <a:rPr kumimoji="0" lang="en-US" sz="2800" b="0" i="0" u="none" strike="noStrike" kern="1200" cap="none" spc="0" normalizeH="0" baseline="0" noProof="0" dirty="0" err="1">
                <a:ln>
                  <a:noFill/>
                </a:ln>
                <a:effectLst/>
                <a:uLnTx/>
                <a:uFillTx/>
                <a:latin typeface="Open Sans" panose="020B0606030504020204" pitchFamily="34" charset="0"/>
              </a:rPr>
              <a:t>barabara</a:t>
            </a:r>
            <a:endParaRPr kumimoji="0" lang="en-GB" sz="28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5" name="TextBox 174">
            <a:extLst>
              <a:ext uri="{FF2B5EF4-FFF2-40B4-BE49-F238E27FC236}">
                <a16:creationId xmlns:a16="http://schemas.microsoft.com/office/drawing/2014/main" id="{33BF5552-C7F7-49A5-894F-2B394E6519A3}"/>
              </a:ext>
            </a:extLst>
          </p:cNvPr>
          <p:cNvSpPr txBox="1"/>
          <p:nvPr/>
        </p:nvSpPr>
        <p:spPr>
          <a:xfrm>
            <a:off x="9724823" y="1087013"/>
            <a:ext cx="2497343" cy="1938992"/>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effectLst/>
                <a:uLnTx/>
                <a:uFillTx/>
                <a:latin typeface="Open Sans" panose="020B0606030504020204" pitchFamily="34" charset="0"/>
              </a:rPr>
              <a:t>Kusimamia</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tafiti</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na</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kusimamia</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Maabara</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za</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ujenzi</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wa</a:t>
            </a:r>
            <a:r>
              <a:rPr kumimoji="0" lang="en-US" sz="2400" b="0" i="0" u="none" strike="noStrike" kern="1200" cap="none" spc="0" normalizeH="0" baseline="0" noProof="0" dirty="0">
                <a:ln>
                  <a:noFill/>
                </a:ln>
                <a:effectLst/>
                <a:uLnTx/>
                <a:uFillTx/>
                <a:latin typeface="Open Sans" panose="020B0606030504020204" pitchFamily="34" charset="0"/>
              </a:rPr>
              <a:t> </a:t>
            </a:r>
            <a:r>
              <a:rPr kumimoji="0" lang="en-US" sz="2400" b="0" i="0" u="none" strike="noStrike" kern="1200" cap="none" spc="0" normalizeH="0" baseline="0" noProof="0" dirty="0" err="1">
                <a:ln>
                  <a:noFill/>
                </a:ln>
                <a:effectLst/>
                <a:uLnTx/>
                <a:uFillTx/>
                <a:latin typeface="Open Sans" panose="020B0606030504020204" pitchFamily="34" charset="0"/>
              </a:rPr>
              <a:t>barabara</a:t>
            </a:r>
            <a:endParaRPr kumimoji="0" lang="en-GB" sz="2400" b="0" i="0" u="none" strike="noStrike" kern="1200" cap="none" spc="0" normalizeH="0" baseline="0" noProof="0" dirty="0">
              <a:ln>
                <a:noFill/>
              </a:ln>
              <a:effectLst/>
              <a:uLnTx/>
              <a:uFillTx/>
              <a:latin typeface="Noto Sans" panose="020B0502040504020204" pitchFamily="34"/>
              <a:ea typeface="Noto Sans" panose="020B0502040504020204" pitchFamily="34"/>
              <a:cs typeface="Noto Sans" panose="020B0502040504020204" pitchFamily="34"/>
            </a:endParaRPr>
          </a:p>
        </p:txBody>
      </p:sp>
      <p:sp>
        <p:nvSpPr>
          <p:cNvPr id="176" name="Rectangle 175">
            <a:extLst>
              <a:ext uri="{FF2B5EF4-FFF2-40B4-BE49-F238E27FC236}">
                <a16:creationId xmlns:a16="http://schemas.microsoft.com/office/drawing/2014/main" id="{0F1C02BF-ADCA-4784-82C1-18A60CAAAFAC}"/>
              </a:ext>
            </a:extLst>
          </p:cNvPr>
          <p:cNvSpPr/>
          <p:nvPr/>
        </p:nvSpPr>
        <p:spPr>
          <a:xfrm>
            <a:off x="340954" y="2916928"/>
            <a:ext cx="1754928" cy="855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a:extLst>
              <a:ext uri="{FF2B5EF4-FFF2-40B4-BE49-F238E27FC236}">
                <a16:creationId xmlns:a16="http://schemas.microsoft.com/office/drawing/2014/main" id="{830A12B6-2C82-4BF0-A17A-4930AA6602B9}"/>
              </a:ext>
            </a:extLst>
          </p:cNvPr>
          <p:cNvSpPr/>
          <p:nvPr/>
        </p:nvSpPr>
        <p:spPr>
          <a:xfrm>
            <a:off x="2927139" y="1512131"/>
            <a:ext cx="1754928" cy="855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Rectangle 177">
            <a:extLst>
              <a:ext uri="{FF2B5EF4-FFF2-40B4-BE49-F238E27FC236}">
                <a16:creationId xmlns:a16="http://schemas.microsoft.com/office/drawing/2014/main" id="{B04BB237-9E0E-4CAD-9DCF-40C7C26E38F5}"/>
              </a:ext>
            </a:extLst>
          </p:cNvPr>
          <p:cNvSpPr/>
          <p:nvPr/>
        </p:nvSpPr>
        <p:spPr>
          <a:xfrm>
            <a:off x="8952527" y="3706164"/>
            <a:ext cx="1754928" cy="855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Rectangle 178">
            <a:extLst>
              <a:ext uri="{FF2B5EF4-FFF2-40B4-BE49-F238E27FC236}">
                <a16:creationId xmlns:a16="http://schemas.microsoft.com/office/drawing/2014/main" id="{46CE52EB-9596-4C92-8DBD-E4BF8F7C3889}"/>
              </a:ext>
            </a:extLst>
          </p:cNvPr>
          <p:cNvSpPr/>
          <p:nvPr/>
        </p:nvSpPr>
        <p:spPr>
          <a:xfrm>
            <a:off x="10140740" y="970263"/>
            <a:ext cx="1754928" cy="8558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8"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9417" y="5770526"/>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87443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12191999" cy="1123720"/>
          </a:xfrm>
        </p:spPr>
        <p:txBody>
          <a:bodyPr/>
          <a:lstStyle/>
          <a:p>
            <a:pPr algn="ctr"/>
            <a:r>
              <a:rPr lang="en-US" b="1" dirty="0">
                <a:solidFill>
                  <a:srgbClr val="00B050"/>
                </a:solidFill>
              </a:rPr>
              <a:t>MTANDAO WA BARABARA WA TANROADS</a:t>
            </a:r>
          </a:p>
        </p:txBody>
      </p:sp>
      <p:sp>
        <p:nvSpPr>
          <p:cNvPr id="3" name="Content Placeholder 2"/>
          <p:cNvSpPr>
            <a:spLocks noGrp="1"/>
          </p:cNvSpPr>
          <p:nvPr>
            <p:ph idx="1"/>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248820821"/>
              </p:ext>
            </p:extLst>
          </p:nvPr>
        </p:nvGraphicFramePr>
        <p:xfrm>
          <a:off x="0" y="1266941"/>
          <a:ext cx="12191999" cy="5591060"/>
        </p:xfrm>
        <a:graphic>
          <a:graphicData uri="http://schemas.openxmlformats.org/drawingml/2006/table">
            <a:tbl>
              <a:tblPr firstRow="1" firstCol="1" bandRow="1">
                <a:tableStyleId>{08FB837D-C827-4EFA-A057-4D05807E0F7C}</a:tableStyleId>
              </a:tblPr>
              <a:tblGrid>
                <a:gridCol w="2952520">
                  <a:extLst>
                    <a:ext uri="{9D8B030D-6E8A-4147-A177-3AD203B41FA5}">
                      <a16:colId xmlns:a16="http://schemas.microsoft.com/office/drawing/2014/main" val="2365440195"/>
                    </a:ext>
                  </a:extLst>
                </a:gridCol>
                <a:gridCol w="2093205">
                  <a:extLst>
                    <a:ext uri="{9D8B030D-6E8A-4147-A177-3AD203B41FA5}">
                      <a16:colId xmlns:a16="http://schemas.microsoft.com/office/drawing/2014/main" val="4031255611"/>
                    </a:ext>
                  </a:extLst>
                </a:gridCol>
                <a:gridCol w="2214391">
                  <a:extLst>
                    <a:ext uri="{9D8B030D-6E8A-4147-A177-3AD203B41FA5}">
                      <a16:colId xmlns:a16="http://schemas.microsoft.com/office/drawing/2014/main" val="346923286"/>
                    </a:ext>
                  </a:extLst>
                </a:gridCol>
                <a:gridCol w="3027532">
                  <a:extLst>
                    <a:ext uri="{9D8B030D-6E8A-4147-A177-3AD203B41FA5}">
                      <a16:colId xmlns:a16="http://schemas.microsoft.com/office/drawing/2014/main" val="609358937"/>
                    </a:ext>
                  </a:extLst>
                </a:gridCol>
                <a:gridCol w="1904351">
                  <a:extLst>
                    <a:ext uri="{9D8B030D-6E8A-4147-A177-3AD203B41FA5}">
                      <a16:colId xmlns:a16="http://schemas.microsoft.com/office/drawing/2014/main" val="4204862029"/>
                    </a:ext>
                  </a:extLst>
                </a:gridCol>
              </a:tblGrid>
              <a:tr h="1571746">
                <a:tc>
                  <a:txBody>
                    <a:bodyPr/>
                    <a:lstStyle/>
                    <a:p>
                      <a:pPr marL="0" marR="0" algn="l">
                        <a:lnSpc>
                          <a:spcPct val="150000"/>
                        </a:lnSpc>
                        <a:spcBef>
                          <a:spcPts val="0"/>
                        </a:spcBef>
                        <a:spcAft>
                          <a:spcPts val="0"/>
                        </a:spcAft>
                      </a:pPr>
                      <a:r>
                        <a:rPr lang="pl-PL" sz="3200" dirty="0">
                          <a:effectLst/>
                        </a:rPr>
                        <a:t>Daraja </a:t>
                      </a:r>
                      <a:r>
                        <a:rPr lang="en-US" sz="3200" dirty="0">
                          <a:effectLst/>
                        </a:rPr>
                        <a:t> la </a:t>
                      </a:r>
                      <a:r>
                        <a:rPr lang="en-US" sz="3200" dirty="0" err="1">
                          <a:effectLst/>
                        </a:rPr>
                        <a:t>barabara</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en-US" sz="3200" dirty="0" err="1">
                          <a:effectLst/>
                        </a:rPr>
                        <a:t>Zenye</a:t>
                      </a:r>
                      <a:r>
                        <a:rPr lang="en-US" sz="3200" dirty="0">
                          <a:effectLst/>
                        </a:rPr>
                        <a:t> L</a:t>
                      </a:r>
                      <a:r>
                        <a:rPr lang="pl-PL" sz="3200" dirty="0">
                          <a:effectLst/>
                        </a:rPr>
                        <a:t>ami (Km)</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en-US" sz="3200" dirty="0" err="1">
                          <a:solidFill>
                            <a:schemeClr val="lt1"/>
                          </a:solidFill>
                          <a:effectLst/>
                          <a:latin typeface="+mn-lt"/>
                          <a:ea typeface="+mn-ea"/>
                          <a:cs typeface="+mn-cs"/>
                        </a:rPr>
                        <a:t>Zisizo</a:t>
                      </a:r>
                      <a:r>
                        <a:rPr lang="en-US" sz="3200" baseline="0" dirty="0">
                          <a:solidFill>
                            <a:schemeClr val="lt1"/>
                          </a:solidFill>
                          <a:effectLst/>
                          <a:latin typeface="+mn-lt"/>
                          <a:ea typeface="+mn-ea"/>
                          <a:cs typeface="+mn-cs"/>
                        </a:rPr>
                        <a:t> </a:t>
                      </a:r>
                      <a:r>
                        <a:rPr lang="en-US" sz="3200" baseline="0" dirty="0" err="1">
                          <a:solidFill>
                            <a:schemeClr val="lt1"/>
                          </a:solidFill>
                          <a:effectLst/>
                          <a:latin typeface="+mn-lt"/>
                          <a:ea typeface="+mn-ea"/>
                          <a:cs typeface="+mn-cs"/>
                        </a:rPr>
                        <a:t>na</a:t>
                      </a:r>
                      <a:r>
                        <a:rPr lang="en-US" sz="3200" baseline="0" dirty="0">
                          <a:solidFill>
                            <a:schemeClr val="lt1"/>
                          </a:solidFill>
                          <a:effectLst/>
                          <a:latin typeface="+mn-lt"/>
                          <a:ea typeface="+mn-ea"/>
                          <a:cs typeface="+mn-cs"/>
                        </a:rPr>
                        <a:t> </a:t>
                      </a:r>
                      <a:r>
                        <a:rPr lang="en-US" sz="3200" baseline="0" dirty="0" err="1">
                          <a:solidFill>
                            <a:schemeClr val="lt1"/>
                          </a:solidFill>
                          <a:effectLst/>
                          <a:latin typeface="+mn-lt"/>
                          <a:ea typeface="+mn-ea"/>
                          <a:cs typeface="+mn-cs"/>
                        </a:rPr>
                        <a:t>Lami</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pl-PL" sz="3200" dirty="0">
                          <a:effectLst/>
                        </a:rPr>
                        <a:t>Jumla(Km)</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marL="0" marR="0" algn="just">
                        <a:lnSpc>
                          <a:spcPct val="150000"/>
                        </a:lnSpc>
                        <a:spcBef>
                          <a:spcPts val="0"/>
                        </a:spcBef>
                        <a:spcAft>
                          <a:spcPts val="0"/>
                        </a:spcAft>
                      </a:pPr>
                      <a:r>
                        <a:rPr lang="pl-PL" sz="3200" dirty="0">
                          <a:effectLst/>
                        </a:rPr>
                        <a:t>% Rami</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976948721"/>
                  </a:ext>
                </a:extLst>
              </a:tr>
              <a:tr h="1278925">
                <a:tc>
                  <a:txBody>
                    <a:bodyPr/>
                    <a:lstStyle/>
                    <a:p>
                      <a:pPr marL="0" marR="0" algn="just">
                        <a:lnSpc>
                          <a:spcPct val="150000"/>
                        </a:lnSpc>
                        <a:spcBef>
                          <a:spcPts val="0"/>
                        </a:spcBef>
                        <a:spcAft>
                          <a:spcPts val="0"/>
                        </a:spcAft>
                      </a:pPr>
                      <a:r>
                        <a:rPr lang="pl-PL" sz="3200" dirty="0">
                          <a:effectLst/>
                        </a:rPr>
                        <a:t>Barabara Kuu</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0"/>
                        </a:spcAft>
                      </a:pPr>
                      <a:r>
                        <a:rPr lang="pl-PL" sz="3200" dirty="0">
                          <a:effectLst/>
                        </a:rPr>
                        <a:t>9,332.32</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1000"/>
                        </a:spcAft>
                      </a:pPr>
                      <a:r>
                        <a:rPr lang="pl-PL" sz="3200" dirty="0">
                          <a:effectLst/>
                        </a:rPr>
                        <a:t>2,890.72</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1000"/>
                        </a:spcAft>
                      </a:pPr>
                      <a:r>
                        <a:rPr lang="pl-PL" sz="3200" dirty="0">
                          <a:effectLst/>
                        </a:rPr>
                        <a:t>12,223.04</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tc>
                  <a:txBody>
                    <a:bodyPr/>
                    <a:lstStyle/>
                    <a:p>
                      <a:pPr marL="0" marR="0" algn="just">
                        <a:lnSpc>
                          <a:spcPct val="150000"/>
                        </a:lnSpc>
                        <a:spcBef>
                          <a:spcPts val="0"/>
                        </a:spcBef>
                        <a:spcAft>
                          <a:spcPts val="1000"/>
                        </a:spcAft>
                      </a:pPr>
                      <a:r>
                        <a:rPr lang="pl-PL" sz="3200" dirty="0">
                          <a:effectLst/>
                        </a:rPr>
                        <a:t>76.4%</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48547073"/>
                  </a:ext>
                </a:extLst>
              </a:tr>
              <a:tr h="890043">
                <a:tc>
                  <a:txBody>
                    <a:bodyPr/>
                    <a:lstStyle/>
                    <a:p>
                      <a:pPr marL="0" marR="0" algn="just">
                        <a:lnSpc>
                          <a:spcPct val="150000"/>
                        </a:lnSpc>
                        <a:spcBef>
                          <a:spcPts val="0"/>
                        </a:spcBef>
                        <a:spcAft>
                          <a:spcPts val="0"/>
                        </a:spcAft>
                      </a:pPr>
                      <a:r>
                        <a:rPr lang="pl-PL" sz="3200" dirty="0">
                          <a:effectLst/>
                        </a:rPr>
                        <a:t>Mikoa</a:t>
                      </a:r>
                      <a:r>
                        <a:rPr lang="en-US" sz="3200" dirty="0">
                          <a:effectLst/>
                        </a:rPr>
                        <a:t> </a:t>
                      </a:r>
                      <a:r>
                        <a:rPr lang="en-US" sz="3200" dirty="0" err="1">
                          <a:effectLst/>
                        </a:rPr>
                        <a:t>za</a:t>
                      </a:r>
                      <a:r>
                        <a:rPr lang="en-US" sz="3200" dirty="0">
                          <a:effectLst/>
                        </a:rPr>
                        <a:t> </a:t>
                      </a:r>
                      <a:r>
                        <a:rPr lang="en-US" sz="3200" dirty="0" err="1">
                          <a:effectLst/>
                        </a:rPr>
                        <a:t>Mikoa</a:t>
                      </a:r>
                      <a:r>
                        <a:rPr lang="en-US" sz="3200" dirty="0">
                          <a:effectLst/>
                        </a:rPr>
                        <a:t> </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pl-PL" sz="3200" dirty="0">
                          <a:effectLst/>
                        </a:rPr>
                        <a:t>2,286.90</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21,559.40</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23,846.30</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9.6%</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918548725"/>
                  </a:ext>
                </a:extLst>
              </a:tr>
              <a:tr h="1064473">
                <a:tc>
                  <a:txBody>
                    <a:bodyPr/>
                    <a:lstStyle/>
                    <a:p>
                      <a:pPr marL="0" marR="0" algn="just">
                        <a:lnSpc>
                          <a:spcPct val="150000"/>
                        </a:lnSpc>
                        <a:spcBef>
                          <a:spcPts val="0"/>
                        </a:spcBef>
                        <a:spcAft>
                          <a:spcPts val="0"/>
                        </a:spcAft>
                      </a:pPr>
                      <a:r>
                        <a:rPr lang="pl-PL" sz="3200" dirty="0">
                          <a:effectLst/>
                        </a:rPr>
                        <a:t>Zilizokaimishwa</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pl-PL" sz="3200" dirty="0">
                          <a:effectLst/>
                        </a:rPr>
                        <a:t>57.45</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633.5</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690.95</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dirty="0">
                          <a:effectLst/>
                        </a:rPr>
                        <a:t>8.3%</a:t>
                      </a:r>
                      <a:endParaRPr lang="en-US" sz="32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06808142"/>
                  </a:ext>
                </a:extLst>
              </a:tr>
              <a:tr h="785873">
                <a:tc>
                  <a:txBody>
                    <a:bodyPr/>
                    <a:lstStyle/>
                    <a:p>
                      <a:pPr marL="0" marR="0" algn="just">
                        <a:lnSpc>
                          <a:spcPct val="150000"/>
                        </a:lnSpc>
                        <a:spcBef>
                          <a:spcPts val="0"/>
                        </a:spcBef>
                        <a:spcAft>
                          <a:spcPts val="0"/>
                        </a:spcAft>
                      </a:pPr>
                      <a:r>
                        <a:rPr lang="pl-PL" sz="3200">
                          <a:effectLst/>
                        </a:rPr>
                        <a:t>Jumla</a:t>
                      </a:r>
                      <a:endParaRPr lang="en-US" sz="320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50000"/>
                        </a:lnSpc>
                        <a:spcBef>
                          <a:spcPts val="0"/>
                        </a:spcBef>
                        <a:spcAft>
                          <a:spcPts val="1000"/>
                        </a:spcAft>
                      </a:pPr>
                      <a:r>
                        <a:rPr lang="pl-PL" sz="3200" b="1" dirty="0">
                          <a:effectLst/>
                        </a:rPr>
                        <a:t>11,676.67</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b="1" dirty="0">
                          <a:effectLst/>
                        </a:rPr>
                        <a:t>25,083.62</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b="1" dirty="0">
                          <a:effectLst/>
                        </a:rPr>
                        <a:t>36,760.29</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50000"/>
                        </a:lnSpc>
                        <a:spcBef>
                          <a:spcPts val="0"/>
                        </a:spcBef>
                        <a:spcAft>
                          <a:spcPts val="1000"/>
                        </a:spcAft>
                      </a:pPr>
                      <a:r>
                        <a:rPr lang="pl-PL" sz="3200" b="1" dirty="0">
                          <a:effectLst/>
                        </a:rPr>
                        <a:t>31.8%</a:t>
                      </a:r>
                      <a:endParaRPr lang="en-US" sz="32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79526925"/>
                  </a:ext>
                </a:extLst>
              </a:tr>
            </a:tbl>
          </a:graphicData>
        </a:graphic>
      </p:graphicFrame>
      <p:pic>
        <p:nvPicPr>
          <p:cNvPr id="5"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79" y="2"/>
            <a:ext cx="1002991" cy="117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0181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742950" marR="0" lvl="1" indent="-285750">
              <a:lnSpc>
                <a:spcPct val="150000"/>
              </a:lnSpc>
              <a:spcBef>
                <a:spcPts val="1200"/>
              </a:spcBef>
              <a:spcAft>
                <a:spcPts val="1000"/>
              </a:spcAft>
            </a:pPr>
            <a:r>
              <a:rPr lang="es-CO" sz="3200" b="1" dirty="0">
                <a:solidFill>
                  <a:srgbClr val="00B050"/>
                </a:solidFill>
                <a:effectLst/>
                <a:latin typeface="Times New Roman" panose="02020603050405020304" pitchFamily="18" charset="0"/>
                <a:ea typeface="MS Gothic" panose="020B0609070205080204" pitchFamily="49" charset="-128"/>
                <a:cs typeface="Times New Roman" panose="02020603050405020304" pitchFamily="18" charset="0"/>
              </a:rPr>
              <a:t>FURSA ZA KIBIASHARA KWA MAKANDARASI </a:t>
            </a:r>
            <a:r>
              <a:rPr lang="en-US" sz="3200" dirty="0">
                <a:effectLst/>
                <a:latin typeface="Calibri" panose="020F0502020204030204" pitchFamily="34" charset="0"/>
                <a:ea typeface="Calibri" panose="020F0502020204030204" pitchFamily="34" charset="0"/>
                <a:cs typeface="Times New Roman" panose="02020603050405020304" pitchFamily="18" charset="0"/>
              </a:rPr>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p>
        </p:txBody>
      </p:sp>
      <p:sp>
        <p:nvSpPr>
          <p:cNvPr id="3" name="Content Placeholder 2"/>
          <p:cNvSpPr>
            <a:spLocks noGrp="1"/>
          </p:cNvSpPr>
          <p:nvPr>
            <p:ph idx="1"/>
          </p:nvPr>
        </p:nvSpPr>
        <p:spPr>
          <a:xfrm>
            <a:off x="154236" y="1035586"/>
            <a:ext cx="12037764" cy="5640635"/>
          </a:xfrm>
        </p:spPr>
        <p:txBody>
          <a:bodyPr>
            <a:normAutofit/>
          </a:bodyPr>
          <a:lstStyle/>
          <a:p>
            <a:pPr marL="0" marR="0" indent="0">
              <a:lnSpc>
                <a:spcPct val="150000"/>
              </a:lnSpc>
              <a:spcBef>
                <a:spcPts val="0"/>
              </a:spcBef>
              <a:spcAft>
                <a:spcPts val="0"/>
              </a:spcAft>
              <a:buNone/>
            </a:pPr>
            <a:r>
              <a:rPr lang="pl-PL" sz="3200" dirty="0">
                <a:latin typeface="Times New Roman" panose="02020603050405020304" pitchFamily="18" charset="0"/>
                <a:ea typeface="Calibri" panose="020F0502020204030204" pitchFamily="34" charset="0"/>
                <a:cs typeface="Times New Roman" panose="02020603050405020304" pitchFamily="18" charset="0"/>
              </a:rPr>
              <a:t>Kutokana na mtandao mpana/mkubwa wa barabara, TANROADS ni mwajiri mkubwa na anayeongoza katika kutoa kazi za ujenzi kwa Makandarasi wazawa Tanzania. </a:t>
            </a:r>
            <a:endParaRPr lang="en-US" sz="3200" dirty="0">
              <a:latin typeface="Times New Roman" panose="02020603050405020304" pitchFamily="18" charset="0"/>
              <a:ea typeface="Calibri" panose="020F0502020204030204" pitchFamily="34" charset="0"/>
              <a:cs typeface="Times New Roman" panose="02020603050405020304" pitchFamily="18" charset="0"/>
            </a:endParaRPr>
          </a:p>
          <a:p>
            <a:pPr marL="0" marR="0" indent="0">
              <a:lnSpc>
                <a:spcPct val="150000"/>
              </a:lnSpc>
              <a:spcBef>
                <a:spcPts val="0"/>
              </a:spcBef>
              <a:spcAft>
                <a:spcPts val="0"/>
              </a:spcAft>
              <a:buNone/>
            </a:pPr>
            <a:r>
              <a:rPr lang="pl-PL" sz="320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Kwa mfano, kwa miaka mitano (2011/12 mpaka 2015/16) kiasi cha </a:t>
            </a:r>
            <a:r>
              <a:rPr lang="pl-PL" sz="3200" b="1"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Shilingi Bilioni 1,267 </a:t>
            </a:r>
            <a:r>
              <a:rPr lang="pl-PL" sz="320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zilitengwa kwa kazi </a:t>
            </a:r>
            <a:r>
              <a:rPr lang="en-US" sz="3200" dirty="0" err="1">
                <a:solidFill>
                  <a:srgbClr val="00B0F0"/>
                </a:solidFill>
                <a:latin typeface="Times New Roman" panose="02020603050405020304" pitchFamily="18" charset="0"/>
                <a:ea typeface="Calibri" panose="020F0502020204030204" pitchFamily="34" charset="0"/>
                <a:cs typeface="Times New Roman" panose="02020603050405020304" pitchFamily="18" charset="0"/>
              </a:rPr>
              <a:t>za</a:t>
            </a:r>
            <a:r>
              <a:rPr lang="en-US" sz="320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 </a:t>
            </a:r>
            <a:r>
              <a:rPr lang="pl-PL" sz="3200" b="1"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matengenezo</a:t>
            </a:r>
            <a:r>
              <a:rPr lang="pl-PL" sz="320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 na </a:t>
            </a:r>
            <a:r>
              <a:rPr lang="pl-PL" sz="3200" b="1"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Shilingi Bilioni 2,395.3 </a:t>
            </a:r>
            <a:r>
              <a:rPr lang="pl-PL" sz="3200"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kwa miradi ya maendeleo</a:t>
            </a:r>
            <a:r>
              <a:rPr lang="pl-PL" dirty="0">
                <a:solidFill>
                  <a:srgbClr val="00B0F0"/>
                </a:solidFill>
                <a:latin typeface="Times New Roman" panose="02020603050405020304" pitchFamily="18" charset="0"/>
                <a:ea typeface="Calibri" panose="020F0502020204030204" pitchFamily="34" charset="0"/>
                <a:cs typeface="Times New Roman" panose="02020603050405020304" pitchFamily="18" charset="0"/>
              </a:rPr>
              <a:t>.</a:t>
            </a:r>
            <a:endParaRPr lang="en-US" sz="2400" dirty="0">
              <a:solidFill>
                <a:srgbClr val="00B0F0"/>
              </a:solidFill>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pic>
        <p:nvPicPr>
          <p:cNvPr id="4"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505"/>
            <a:ext cx="958467" cy="1122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84123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Isosceles Triangle 1">
            <a:extLst>
              <a:ext uri="{FF2B5EF4-FFF2-40B4-BE49-F238E27FC236}">
                <a16:creationId xmlns:a16="http://schemas.microsoft.com/office/drawing/2014/main" id="{AF6FEC55-A32C-4307-B2C6-EA092009C662}"/>
              </a:ext>
            </a:extLst>
          </p:cNvPr>
          <p:cNvSpPr/>
          <p:nvPr/>
        </p:nvSpPr>
        <p:spPr>
          <a:xfrm rot="17152435">
            <a:off x="6079312" y="-1031167"/>
            <a:ext cx="504725" cy="12264473"/>
          </a:xfrm>
          <a:custGeom>
            <a:avLst/>
            <a:gdLst>
              <a:gd name="connsiteX0" fmla="*/ 0 w 497149"/>
              <a:gd name="connsiteY0" fmla="*/ 12711530 h 12711530"/>
              <a:gd name="connsiteX1" fmla="*/ 248575 w 497149"/>
              <a:gd name="connsiteY1" fmla="*/ 0 h 12711530"/>
              <a:gd name="connsiteX2" fmla="*/ 497149 w 497149"/>
              <a:gd name="connsiteY2" fmla="*/ 12711530 h 12711530"/>
              <a:gd name="connsiteX3" fmla="*/ 0 w 497149"/>
              <a:gd name="connsiteY3" fmla="*/ 12711530 h 12711530"/>
              <a:gd name="connsiteX0" fmla="*/ 0 w 511346"/>
              <a:gd name="connsiteY0" fmla="*/ 12904160 h 12904160"/>
              <a:gd name="connsiteX1" fmla="*/ 262772 w 511346"/>
              <a:gd name="connsiteY1" fmla="*/ 0 h 12904160"/>
              <a:gd name="connsiteX2" fmla="*/ 511346 w 511346"/>
              <a:gd name="connsiteY2" fmla="*/ 12711530 h 12904160"/>
              <a:gd name="connsiteX3" fmla="*/ 0 w 511346"/>
              <a:gd name="connsiteY3" fmla="*/ 12904160 h 12904160"/>
              <a:gd name="connsiteX0" fmla="*/ 0 w 511346"/>
              <a:gd name="connsiteY0" fmla="*/ 12904160 h 12904160"/>
              <a:gd name="connsiteX1" fmla="*/ 19994 w 511346"/>
              <a:gd name="connsiteY1" fmla="*/ 12210210 h 12904160"/>
              <a:gd name="connsiteX2" fmla="*/ 262772 w 511346"/>
              <a:gd name="connsiteY2" fmla="*/ 0 h 12904160"/>
              <a:gd name="connsiteX3" fmla="*/ 511346 w 511346"/>
              <a:gd name="connsiteY3" fmla="*/ 12711530 h 12904160"/>
              <a:gd name="connsiteX4" fmla="*/ 0 w 511346"/>
              <a:gd name="connsiteY4" fmla="*/ 12904160 h 12904160"/>
              <a:gd name="connsiteX0" fmla="*/ 218817 w 491352"/>
              <a:gd name="connsiteY0" fmla="*/ 12808673 h 12808673"/>
              <a:gd name="connsiteX1" fmla="*/ 0 w 491352"/>
              <a:gd name="connsiteY1" fmla="*/ 12210210 h 12808673"/>
              <a:gd name="connsiteX2" fmla="*/ 242778 w 491352"/>
              <a:gd name="connsiteY2" fmla="*/ 0 h 12808673"/>
              <a:gd name="connsiteX3" fmla="*/ 491352 w 491352"/>
              <a:gd name="connsiteY3" fmla="*/ 12711530 h 12808673"/>
              <a:gd name="connsiteX4" fmla="*/ 218817 w 491352"/>
              <a:gd name="connsiteY4" fmla="*/ 12808673 h 12808673"/>
              <a:gd name="connsiteX0" fmla="*/ 227598 w 491352"/>
              <a:gd name="connsiteY0" fmla="*/ 12813794 h 12813794"/>
              <a:gd name="connsiteX1" fmla="*/ 0 w 491352"/>
              <a:gd name="connsiteY1" fmla="*/ 12210210 h 12813794"/>
              <a:gd name="connsiteX2" fmla="*/ 242778 w 491352"/>
              <a:gd name="connsiteY2" fmla="*/ 0 h 12813794"/>
              <a:gd name="connsiteX3" fmla="*/ 491352 w 491352"/>
              <a:gd name="connsiteY3" fmla="*/ 12711530 h 12813794"/>
              <a:gd name="connsiteX4" fmla="*/ 227598 w 491352"/>
              <a:gd name="connsiteY4" fmla="*/ 12813794 h 12813794"/>
              <a:gd name="connsiteX0" fmla="*/ 227598 w 500615"/>
              <a:gd name="connsiteY0" fmla="*/ 12813794 h 12813794"/>
              <a:gd name="connsiteX1" fmla="*/ 0 w 500615"/>
              <a:gd name="connsiteY1" fmla="*/ 12210210 h 12813794"/>
              <a:gd name="connsiteX2" fmla="*/ 242778 w 500615"/>
              <a:gd name="connsiteY2" fmla="*/ 0 h 12813794"/>
              <a:gd name="connsiteX3" fmla="*/ 500615 w 500615"/>
              <a:gd name="connsiteY3" fmla="*/ 12745676 h 12813794"/>
              <a:gd name="connsiteX4" fmla="*/ 227598 w 500615"/>
              <a:gd name="connsiteY4" fmla="*/ 12813794 h 12813794"/>
              <a:gd name="connsiteX0" fmla="*/ 163606 w 500615"/>
              <a:gd name="connsiteY0" fmla="*/ 12837482 h 12837482"/>
              <a:gd name="connsiteX1" fmla="*/ 0 w 500615"/>
              <a:gd name="connsiteY1" fmla="*/ 12210210 h 12837482"/>
              <a:gd name="connsiteX2" fmla="*/ 242778 w 500615"/>
              <a:gd name="connsiteY2" fmla="*/ 0 h 12837482"/>
              <a:gd name="connsiteX3" fmla="*/ 500615 w 500615"/>
              <a:gd name="connsiteY3" fmla="*/ 12745676 h 12837482"/>
              <a:gd name="connsiteX4" fmla="*/ 163606 w 500615"/>
              <a:gd name="connsiteY4" fmla="*/ 12837482 h 12837482"/>
              <a:gd name="connsiteX0" fmla="*/ 167716 w 504725"/>
              <a:gd name="connsiteY0" fmla="*/ 12837482 h 12837482"/>
              <a:gd name="connsiteX1" fmla="*/ 0 w 504725"/>
              <a:gd name="connsiteY1" fmla="*/ 12243730 h 12837482"/>
              <a:gd name="connsiteX2" fmla="*/ 246888 w 504725"/>
              <a:gd name="connsiteY2" fmla="*/ 0 h 12837482"/>
              <a:gd name="connsiteX3" fmla="*/ 504725 w 504725"/>
              <a:gd name="connsiteY3" fmla="*/ 12745676 h 12837482"/>
              <a:gd name="connsiteX4" fmla="*/ 167716 w 504725"/>
              <a:gd name="connsiteY4" fmla="*/ 12837482 h 12837482"/>
              <a:gd name="connsiteX0" fmla="*/ 236011 w 504725"/>
              <a:gd name="connsiteY0" fmla="*/ 12618751 h 12745676"/>
              <a:gd name="connsiteX1" fmla="*/ 0 w 504725"/>
              <a:gd name="connsiteY1" fmla="*/ 12243730 h 12745676"/>
              <a:gd name="connsiteX2" fmla="*/ 246888 w 504725"/>
              <a:gd name="connsiteY2" fmla="*/ 0 h 12745676"/>
              <a:gd name="connsiteX3" fmla="*/ 504725 w 504725"/>
              <a:gd name="connsiteY3" fmla="*/ 12745676 h 12745676"/>
              <a:gd name="connsiteX4" fmla="*/ 236011 w 504725"/>
              <a:gd name="connsiteY4" fmla="*/ 12618751 h 12745676"/>
              <a:gd name="connsiteX0" fmla="*/ 167715 w 504725"/>
              <a:gd name="connsiteY0" fmla="*/ 12837484 h 12837484"/>
              <a:gd name="connsiteX1" fmla="*/ 0 w 504725"/>
              <a:gd name="connsiteY1" fmla="*/ 12243730 h 12837484"/>
              <a:gd name="connsiteX2" fmla="*/ 246888 w 504725"/>
              <a:gd name="connsiteY2" fmla="*/ 0 h 12837484"/>
              <a:gd name="connsiteX3" fmla="*/ 504725 w 504725"/>
              <a:gd name="connsiteY3" fmla="*/ 12745676 h 12837484"/>
              <a:gd name="connsiteX4" fmla="*/ 167715 w 504725"/>
              <a:gd name="connsiteY4" fmla="*/ 12837484 h 12837484"/>
              <a:gd name="connsiteX0" fmla="*/ 168274 w 504725"/>
              <a:gd name="connsiteY0" fmla="*/ 12855771 h 12855771"/>
              <a:gd name="connsiteX1" fmla="*/ 0 w 504725"/>
              <a:gd name="connsiteY1" fmla="*/ 12243730 h 12855771"/>
              <a:gd name="connsiteX2" fmla="*/ 246888 w 504725"/>
              <a:gd name="connsiteY2" fmla="*/ 0 h 12855771"/>
              <a:gd name="connsiteX3" fmla="*/ 504725 w 504725"/>
              <a:gd name="connsiteY3" fmla="*/ 12745676 h 12855771"/>
              <a:gd name="connsiteX4" fmla="*/ 168274 w 504725"/>
              <a:gd name="connsiteY4" fmla="*/ 12855771 h 128557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4725" h="12855771">
                <a:moveTo>
                  <a:pt x="168274" y="12855771"/>
                </a:moveTo>
                <a:lnTo>
                  <a:pt x="0" y="12243730"/>
                </a:lnTo>
                <a:lnTo>
                  <a:pt x="246888" y="0"/>
                </a:lnTo>
                <a:lnTo>
                  <a:pt x="504725" y="12745676"/>
                </a:lnTo>
                <a:lnTo>
                  <a:pt x="168274" y="12855771"/>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 name="Oval 2">
            <a:extLst>
              <a:ext uri="{FF2B5EF4-FFF2-40B4-BE49-F238E27FC236}">
                <a16:creationId xmlns:a16="http://schemas.microsoft.com/office/drawing/2014/main" id="{8814463A-D35A-4BA9-8052-DA1586A65673}"/>
              </a:ext>
            </a:extLst>
          </p:cNvPr>
          <p:cNvSpPr/>
          <p:nvPr/>
        </p:nvSpPr>
        <p:spPr>
          <a:xfrm>
            <a:off x="10023297" y="5848541"/>
            <a:ext cx="1445002" cy="769620"/>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 name="Oval 11">
            <a:extLst>
              <a:ext uri="{FF2B5EF4-FFF2-40B4-BE49-F238E27FC236}">
                <a16:creationId xmlns:a16="http://schemas.microsoft.com/office/drawing/2014/main" id="{F15828BE-763B-4BFF-9C60-C8FDE527AE24}"/>
              </a:ext>
            </a:extLst>
          </p:cNvPr>
          <p:cNvSpPr/>
          <p:nvPr/>
        </p:nvSpPr>
        <p:spPr>
          <a:xfrm>
            <a:off x="7666666" y="5306838"/>
            <a:ext cx="1254246" cy="668022"/>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14CEA324-95AF-4D2B-8827-80C73810DE8F}"/>
              </a:ext>
            </a:extLst>
          </p:cNvPr>
          <p:cNvSpPr/>
          <p:nvPr/>
        </p:nvSpPr>
        <p:spPr>
          <a:xfrm>
            <a:off x="5636124" y="4817573"/>
            <a:ext cx="1055521" cy="562179"/>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9DF16853-BF82-4076-84A9-584936A1B8B1}"/>
              </a:ext>
            </a:extLst>
          </p:cNvPr>
          <p:cNvSpPr/>
          <p:nvPr/>
        </p:nvSpPr>
        <p:spPr>
          <a:xfrm>
            <a:off x="3538350" y="4172676"/>
            <a:ext cx="852320" cy="453952"/>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Oval 14">
            <a:extLst>
              <a:ext uri="{FF2B5EF4-FFF2-40B4-BE49-F238E27FC236}">
                <a16:creationId xmlns:a16="http://schemas.microsoft.com/office/drawing/2014/main" id="{B644C2AA-5B91-4DE2-98C4-BF210CEBCFE8}"/>
              </a:ext>
            </a:extLst>
          </p:cNvPr>
          <p:cNvSpPr/>
          <p:nvPr/>
        </p:nvSpPr>
        <p:spPr>
          <a:xfrm>
            <a:off x="1449617" y="3586353"/>
            <a:ext cx="692682" cy="368927"/>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Rectangle: Rounded Corners 4">
            <a:extLst>
              <a:ext uri="{FF2B5EF4-FFF2-40B4-BE49-F238E27FC236}">
                <a16:creationId xmlns:a16="http://schemas.microsoft.com/office/drawing/2014/main" id="{8ED6800A-FD7A-47F2-83B9-4268725530FF}"/>
              </a:ext>
            </a:extLst>
          </p:cNvPr>
          <p:cNvSpPr/>
          <p:nvPr/>
        </p:nvSpPr>
        <p:spPr>
          <a:xfrm>
            <a:off x="10682580" y="4985886"/>
            <a:ext cx="175088" cy="1247465"/>
          </a:xfrm>
          <a:prstGeom prst="roundRect">
            <a:avLst>
              <a:gd name="adj" fmla="val 5000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8" name="Rectangle: Rounded Corners 17">
            <a:extLst>
              <a:ext uri="{FF2B5EF4-FFF2-40B4-BE49-F238E27FC236}">
                <a16:creationId xmlns:a16="http://schemas.microsoft.com/office/drawing/2014/main" id="{69636F4D-31BE-4436-B1D8-96A0BA208778}"/>
              </a:ext>
            </a:extLst>
          </p:cNvPr>
          <p:cNvSpPr/>
          <p:nvPr/>
        </p:nvSpPr>
        <p:spPr>
          <a:xfrm>
            <a:off x="8234809" y="4345826"/>
            <a:ext cx="137077" cy="1311954"/>
          </a:xfrm>
          <a:prstGeom prst="roundRect">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9" name="Rectangle: Rounded Corners 18">
            <a:extLst>
              <a:ext uri="{FF2B5EF4-FFF2-40B4-BE49-F238E27FC236}">
                <a16:creationId xmlns:a16="http://schemas.microsoft.com/office/drawing/2014/main" id="{5F56A5E0-BE8C-4B40-B64F-28D4253240EF}"/>
              </a:ext>
            </a:extLst>
          </p:cNvPr>
          <p:cNvSpPr/>
          <p:nvPr/>
        </p:nvSpPr>
        <p:spPr>
          <a:xfrm>
            <a:off x="6094199" y="3684729"/>
            <a:ext cx="110067" cy="1438900"/>
          </a:xfrm>
          <a:prstGeom prst="roundRect">
            <a:avLst>
              <a:gd name="adj" fmla="val 50000"/>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Rounded Corners 19">
            <a:extLst>
              <a:ext uri="{FF2B5EF4-FFF2-40B4-BE49-F238E27FC236}">
                <a16:creationId xmlns:a16="http://schemas.microsoft.com/office/drawing/2014/main" id="{A95CB270-A74B-49E6-9E80-F18C23F3D8D1}"/>
              </a:ext>
            </a:extLst>
          </p:cNvPr>
          <p:cNvSpPr/>
          <p:nvPr/>
        </p:nvSpPr>
        <p:spPr>
          <a:xfrm>
            <a:off x="3868647" y="4487380"/>
            <a:ext cx="110067" cy="1272498"/>
          </a:xfrm>
          <a:prstGeom prst="roundRect">
            <a:avLst>
              <a:gd name="adj" fmla="val 50000"/>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Rectangle: Rounded Corners 20">
            <a:extLst>
              <a:ext uri="{FF2B5EF4-FFF2-40B4-BE49-F238E27FC236}">
                <a16:creationId xmlns:a16="http://schemas.microsoft.com/office/drawing/2014/main" id="{55232225-9D6C-43FA-ACB3-DC0C704C8BAA}"/>
              </a:ext>
            </a:extLst>
          </p:cNvPr>
          <p:cNvSpPr/>
          <p:nvPr/>
        </p:nvSpPr>
        <p:spPr>
          <a:xfrm>
            <a:off x="1731259" y="2697193"/>
            <a:ext cx="110067" cy="1095012"/>
          </a:xfrm>
          <a:prstGeom prst="roundRect">
            <a:avLst>
              <a:gd name="adj" fmla="val 5000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60F60EF9-D04B-4D45-B6CC-6230FB64F054}"/>
              </a:ext>
            </a:extLst>
          </p:cNvPr>
          <p:cNvSpPr/>
          <p:nvPr/>
        </p:nvSpPr>
        <p:spPr>
          <a:xfrm>
            <a:off x="919901" y="1212041"/>
            <a:ext cx="1765991" cy="8898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6" name="TextBox 25">
            <a:extLst>
              <a:ext uri="{FF2B5EF4-FFF2-40B4-BE49-F238E27FC236}">
                <a16:creationId xmlns:a16="http://schemas.microsoft.com/office/drawing/2014/main" id="{A58199A3-8787-4B04-ABE2-7377D8EB0E1C}"/>
              </a:ext>
            </a:extLst>
          </p:cNvPr>
          <p:cNvSpPr txBox="1"/>
          <p:nvPr/>
        </p:nvSpPr>
        <p:spPr>
          <a:xfrm>
            <a:off x="837347" y="496395"/>
            <a:ext cx="193109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2018/19</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8" name="Rectangle 27">
            <a:extLst>
              <a:ext uri="{FF2B5EF4-FFF2-40B4-BE49-F238E27FC236}">
                <a16:creationId xmlns:a16="http://schemas.microsoft.com/office/drawing/2014/main" id="{CA7E7BDC-0FE8-4FBC-BFB2-886DA2ECCD16}"/>
              </a:ext>
            </a:extLst>
          </p:cNvPr>
          <p:cNvSpPr/>
          <p:nvPr/>
        </p:nvSpPr>
        <p:spPr>
          <a:xfrm>
            <a:off x="919901" y="2675080"/>
            <a:ext cx="1765991" cy="8898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79D279D1-58E0-4FA5-AC78-9B45B7956430}"/>
              </a:ext>
            </a:extLst>
          </p:cNvPr>
          <p:cNvSpPr/>
          <p:nvPr/>
        </p:nvSpPr>
        <p:spPr>
          <a:xfrm>
            <a:off x="10248547" y="3191186"/>
            <a:ext cx="1765991" cy="889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DD6CEA0D-4A05-4954-907C-EA61B06BB0BC}"/>
              </a:ext>
            </a:extLst>
          </p:cNvPr>
          <p:cNvSpPr txBox="1"/>
          <p:nvPr/>
        </p:nvSpPr>
        <p:spPr>
          <a:xfrm>
            <a:off x="10163021" y="2644924"/>
            <a:ext cx="185151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2022/23</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2" name="Rectangle 31">
            <a:extLst>
              <a:ext uri="{FF2B5EF4-FFF2-40B4-BE49-F238E27FC236}">
                <a16:creationId xmlns:a16="http://schemas.microsoft.com/office/drawing/2014/main" id="{C1361391-0CBD-4CF8-834E-3B0A825D1CFF}"/>
              </a:ext>
            </a:extLst>
          </p:cNvPr>
          <p:cNvSpPr/>
          <p:nvPr/>
        </p:nvSpPr>
        <p:spPr>
          <a:xfrm>
            <a:off x="9887129" y="4968479"/>
            <a:ext cx="1765991" cy="8898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3" name="Rectangle 32">
            <a:extLst>
              <a:ext uri="{FF2B5EF4-FFF2-40B4-BE49-F238E27FC236}">
                <a16:creationId xmlns:a16="http://schemas.microsoft.com/office/drawing/2014/main" id="{2A5041F9-6CEF-4A5E-A6DF-7C5CD0ED4263}"/>
              </a:ext>
            </a:extLst>
          </p:cNvPr>
          <p:cNvSpPr/>
          <p:nvPr/>
        </p:nvSpPr>
        <p:spPr>
          <a:xfrm>
            <a:off x="7362768" y="2594616"/>
            <a:ext cx="1765991" cy="889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4" name="TextBox 33">
            <a:extLst>
              <a:ext uri="{FF2B5EF4-FFF2-40B4-BE49-F238E27FC236}">
                <a16:creationId xmlns:a16="http://schemas.microsoft.com/office/drawing/2014/main" id="{88E9B94E-4850-4659-8E27-3BC2FFAE24DD}"/>
              </a:ext>
            </a:extLst>
          </p:cNvPr>
          <p:cNvSpPr txBox="1"/>
          <p:nvPr/>
        </p:nvSpPr>
        <p:spPr>
          <a:xfrm>
            <a:off x="7325146" y="3011450"/>
            <a:ext cx="1931097" cy="338554"/>
          </a:xfrm>
          <a:prstGeom prst="rect">
            <a:avLst/>
          </a:prstGeom>
          <a:noFill/>
        </p:spPr>
        <p:txBody>
          <a:bodyPr wrap="square" rtlCol="0">
            <a:spAutoFit/>
          </a:bodyPr>
          <a:lstStyle/>
          <a:p>
            <a:pPr fontAlgn="b"/>
            <a:r>
              <a:rPr lang="en-US" sz="1600" b="1" dirty="0">
                <a:solidFill>
                  <a:srgbClr val="00B050"/>
                </a:solidFill>
                <a:latin typeface="Calibri" panose="020F0502020204030204" pitchFamily="34" charset="0"/>
              </a:rPr>
              <a:t> </a:t>
            </a:r>
            <a:endParaRPr lang="en-US" sz="1100" b="0" i="0" u="none" strike="noStrike" dirty="0">
              <a:effectLst/>
              <a:latin typeface="Arial" panose="020B0604020202020204" pitchFamily="34" charset="0"/>
            </a:endParaRPr>
          </a:p>
        </p:txBody>
      </p:sp>
      <p:sp>
        <p:nvSpPr>
          <p:cNvPr id="35" name="TextBox 34">
            <a:extLst>
              <a:ext uri="{FF2B5EF4-FFF2-40B4-BE49-F238E27FC236}">
                <a16:creationId xmlns:a16="http://schemas.microsoft.com/office/drawing/2014/main" id="{C1017F37-573F-44BB-B218-FB07C10B4665}"/>
              </a:ext>
            </a:extLst>
          </p:cNvPr>
          <p:cNvSpPr txBox="1"/>
          <p:nvPr/>
        </p:nvSpPr>
        <p:spPr>
          <a:xfrm>
            <a:off x="7080557" y="2049578"/>
            <a:ext cx="185151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2021/22</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6" name="Rectangle 35">
            <a:extLst>
              <a:ext uri="{FF2B5EF4-FFF2-40B4-BE49-F238E27FC236}">
                <a16:creationId xmlns:a16="http://schemas.microsoft.com/office/drawing/2014/main" id="{4A26F89D-F038-4EB2-9378-A7A45A572EFB}"/>
              </a:ext>
            </a:extLst>
          </p:cNvPr>
          <p:cNvSpPr/>
          <p:nvPr/>
        </p:nvSpPr>
        <p:spPr>
          <a:xfrm>
            <a:off x="7410672" y="4310669"/>
            <a:ext cx="1765991" cy="889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7" name="Rectangle 36">
            <a:extLst>
              <a:ext uri="{FF2B5EF4-FFF2-40B4-BE49-F238E27FC236}">
                <a16:creationId xmlns:a16="http://schemas.microsoft.com/office/drawing/2014/main" id="{B50EBAE6-1DF9-485B-9020-DF3BD1609834}"/>
              </a:ext>
            </a:extLst>
          </p:cNvPr>
          <p:cNvSpPr/>
          <p:nvPr/>
        </p:nvSpPr>
        <p:spPr>
          <a:xfrm>
            <a:off x="4808597" y="2073211"/>
            <a:ext cx="1765991" cy="889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9" name="TextBox 38">
            <a:extLst>
              <a:ext uri="{FF2B5EF4-FFF2-40B4-BE49-F238E27FC236}">
                <a16:creationId xmlns:a16="http://schemas.microsoft.com/office/drawing/2014/main" id="{0A4B4E00-D72B-45DB-9FC0-C14F8E586B3B}"/>
              </a:ext>
            </a:extLst>
          </p:cNvPr>
          <p:cNvSpPr txBox="1"/>
          <p:nvPr/>
        </p:nvSpPr>
        <p:spPr>
          <a:xfrm>
            <a:off x="4347826" y="1564778"/>
            <a:ext cx="1851517"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2020/21</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0" name="Rectangle 39">
            <a:extLst>
              <a:ext uri="{FF2B5EF4-FFF2-40B4-BE49-F238E27FC236}">
                <a16:creationId xmlns:a16="http://schemas.microsoft.com/office/drawing/2014/main" id="{52FBA1A1-12B0-44EF-9821-ECC6AC55077A}"/>
              </a:ext>
            </a:extLst>
          </p:cNvPr>
          <p:cNvSpPr/>
          <p:nvPr/>
        </p:nvSpPr>
        <p:spPr>
          <a:xfrm>
            <a:off x="4808598" y="3595746"/>
            <a:ext cx="1765991" cy="889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1" name="Rectangle 40">
            <a:extLst>
              <a:ext uri="{FF2B5EF4-FFF2-40B4-BE49-F238E27FC236}">
                <a16:creationId xmlns:a16="http://schemas.microsoft.com/office/drawing/2014/main" id="{F11112B9-4A31-4347-8469-FDF9915458A3}"/>
              </a:ext>
            </a:extLst>
          </p:cNvPr>
          <p:cNvSpPr/>
          <p:nvPr/>
        </p:nvSpPr>
        <p:spPr>
          <a:xfrm>
            <a:off x="1454701" y="5067945"/>
            <a:ext cx="1765991" cy="889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3" name="TextBox 42">
            <a:extLst>
              <a:ext uri="{FF2B5EF4-FFF2-40B4-BE49-F238E27FC236}">
                <a16:creationId xmlns:a16="http://schemas.microsoft.com/office/drawing/2014/main" id="{5963C418-3F6F-449B-B8E4-B842C76E9063}"/>
              </a:ext>
            </a:extLst>
          </p:cNvPr>
          <p:cNvSpPr txBox="1"/>
          <p:nvPr/>
        </p:nvSpPr>
        <p:spPr>
          <a:xfrm>
            <a:off x="806289" y="4415432"/>
            <a:ext cx="275144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srgbClr val="282F39"/>
                </a:solidFill>
                <a:effectLst/>
                <a:uLnTx/>
                <a:uFillTx/>
                <a:latin typeface="Open Sans" panose="020B0606030504020204" pitchFamily="34" charset="0"/>
              </a:rPr>
              <a:t>2019/20</a:t>
            </a:r>
            <a:endParaRPr kumimoji="0" lang="en-GB" sz="2800" b="1" i="0" u="none" strike="noStrike" kern="1200" cap="none" spc="0" normalizeH="0" baseline="0" noProof="0" dirty="0">
              <a:ln>
                <a:noFill/>
              </a:ln>
              <a:solidFill>
                <a:srgbClr val="282F39"/>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4" name="Rectangle 43">
            <a:extLst>
              <a:ext uri="{FF2B5EF4-FFF2-40B4-BE49-F238E27FC236}">
                <a16:creationId xmlns:a16="http://schemas.microsoft.com/office/drawing/2014/main" id="{A8295272-B5DC-4F04-8E7D-A08793F897F0}"/>
              </a:ext>
            </a:extLst>
          </p:cNvPr>
          <p:cNvSpPr/>
          <p:nvPr/>
        </p:nvSpPr>
        <p:spPr>
          <a:xfrm>
            <a:off x="3168171" y="5679981"/>
            <a:ext cx="1765991" cy="8898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9" name="TextBox 48">
            <a:extLst>
              <a:ext uri="{FF2B5EF4-FFF2-40B4-BE49-F238E27FC236}">
                <a16:creationId xmlns:a16="http://schemas.microsoft.com/office/drawing/2014/main" id="{FAC8765F-89B7-4019-8534-50B61C6CD2E1}"/>
              </a:ext>
            </a:extLst>
          </p:cNvPr>
          <p:cNvSpPr txBox="1"/>
          <p:nvPr/>
        </p:nvSpPr>
        <p:spPr>
          <a:xfrm>
            <a:off x="3220692" y="127248"/>
            <a:ext cx="8699559" cy="954107"/>
          </a:xfrm>
          <a:prstGeom prst="rect">
            <a:avLst/>
          </a:prstGeom>
          <a:noFill/>
        </p:spPr>
        <p:txBody>
          <a:bodyPr wrap="square" rtlCol="0">
            <a:spAutoFit/>
          </a:bodyPr>
          <a:lstStyle/>
          <a:p>
            <a:pPr lvl="0">
              <a:defRPr/>
            </a:pPr>
            <a:r>
              <a:rPr lang="en-GB" sz="2800" b="1" dirty="0">
                <a:solidFill>
                  <a:schemeClr val="accent3">
                    <a:lumMod val="60000"/>
                    <a:lumOff val="40000"/>
                  </a:schemeClr>
                </a:solidFill>
                <a:latin typeface="Times New Roman" panose="02020603050405020304" pitchFamily="18" charset="0"/>
                <a:ea typeface="Calibri" panose="020F0502020204030204" pitchFamily="34" charset="0"/>
              </a:rPr>
              <a:t>BAJETI YA MATENGENEZO YA BARABARA (ROAD FUND) -MIAKA 5  </a:t>
            </a:r>
            <a:endParaRPr kumimoji="0" lang="en-GB" sz="2800" b="1" i="0" u="none" strike="noStrike" kern="1200" cap="none" spc="0" normalizeH="0" baseline="0" noProof="0" dirty="0">
              <a:ln>
                <a:noFill/>
              </a:ln>
              <a:solidFill>
                <a:schemeClr val="accent3">
                  <a:lumMod val="60000"/>
                  <a:lumOff val="40000"/>
                </a:schemeClr>
              </a:solidFill>
              <a:effectLst/>
              <a:uLnTx/>
              <a:uFillTx/>
              <a:latin typeface="Noto Sans" panose="020B0502040504020204" pitchFamily="34"/>
              <a:ea typeface="Noto Sans" panose="020B0502040504020204" pitchFamily="34"/>
              <a:cs typeface="Noto Sans" panose="020B0502040504020204" pitchFamily="34"/>
            </a:endParaRPr>
          </a:p>
        </p:txBody>
      </p:sp>
      <p:graphicFrame>
        <p:nvGraphicFramePr>
          <p:cNvPr id="6" name="Table 5"/>
          <p:cNvGraphicFramePr>
            <a:graphicFrameLocks noGrp="1"/>
          </p:cNvGraphicFramePr>
          <p:nvPr>
            <p:extLst>
              <p:ext uri="{D42A27DB-BD31-4B8C-83A1-F6EECF244321}">
                <p14:modId xmlns:p14="http://schemas.microsoft.com/office/powerpoint/2010/main" val="3010477155"/>
              </p:ext>
            </p:extLst>
          </p:nvPr>
        </p:nvGraphicFramePr>
        <p:xfrm>
          <a:off x="121188" y="1325565"/>
          <a:ext cx="2616443" cy="1308735"/>
        </p:xfrm>
        <a:graphic>
          <a:graphicData uri="http://schemas.openxmlformats.org/drawingml/2006/table">
            <a:tbl>
              <a:tblPr/>
              <a:tblGrid>
                <a:gridCol w="1393725">
                  <a:extLst>
                    <a:ext uri="{9D8B030D-6E8A-4147-A177-3AD203B41FA5}">
                      <a16:colId xmlns:a16="http://schemas.microsoft.com/office/drawing/2014/main" val="3974880366"/>
                    </a:ext>
                  </a:extLst>
                </a:gridCol>
                <a:gridCol w="1222718">
                  <a:extLst>
                    <a:ext uri="{9D8B030D-6E8A-4147-A177-3AD203B41FA5}">
                      <a16:colId xmlns:a16="http://schemas.microsoft.com/office/drawing/2014/main" val="916829298"/>
                    </a:ext>
                  </a:extLst>
                </a:gridCol>
              </a:tblGrid>
              <a:tr h="358490">
                <a:tc>
                  <a:txBody>
                    <a:bodyPr/>
                    <a:lstStyle/>
                    <a:p>
                      <a:pPr algn="l" fontAlgn="b"/>
                      <a:r>
                        <a:rPr lang="en-US" sz="2800" b="1" i="0" u="none" strike="noStrike" dirty="0">
                          <a:solidFill>
                            <a:srgbClr val="000000"/>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0000"/>
                          </a:solidFill>
                          <a:effectLst/>
                          <a:latin typeface="Times New Roman" panose="02020603050405020304" pitchFamily="18" charset="0"/>
                        </a:rPr>
                        <a:t>573 </a:t>
                      </a:r>
                      <a:r>
                        <a:rPr lang="en-GB" sz="2800" b="1" i="0" u="none" strike="noStrike" dirty="0" err="1">
                          <a:solidFill>
                            <a:srgbClr val="000000"/>
                          </a:solidFill>
                          <a:effectLst/>
                          <a:latin typeface="Times New Roman" panose="02020603050405020304" pitchFamily="18" charset="0"/>
                        </a:rPr>
                        <a:t>Bil</a:t>
                      </a:r>
                      <a:endParaRPr lang="en-GB" sz="2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44702">
                <a:tc>
                  <a:txBody>
                    <a:bodyPr/>
                    <a:lstStyle/>
                    <a:p>
                      <a:pPr algn="l" fontAlgn="b"/>
                      <a:r>
                        <a:rPr lang="en-US" sz="2800" b="1" i="0" u="none" strike="noStrike" dirty="0">
                          <a:solidFill>
                            <a:srgbClr val="000000"/>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0000"/>
                          </a:solidFill>
                          <a:effectLst/>
                          <a:latin typeface="Times New Roman" panose="02020603050405020304" pitchFamily="18" charset="0"/>
                        </a:rPr>
                        <a:t>459 </a:t>
                      </a:r>
                      <a:r>
                        <a:rPr lang="en-GB" sz="2800" b="1" i="0" u="none" strike="noStrike" dirty="0" err="1">
                          <a:solidFill>
                            <a:srgbClr val="000000"/>
                          </a:solidFill>
                          <a:effectLst/>
                          <a:latin typeface="Times New Roman" panose="02020603050405020304" pitchFamily="18" charset="0"/>
                        </a:rPr>
                        <a:t>Bil</a:t>
                      </a:r>
                      <a:endParaRPr lang="en-GB" sz="2800" b="1" i="0" u="none" strike="noStrike" dirty="0">
                        <a:solidFill>
                          <a:srgbClr val="00000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44702">
                <a:tc>
                  <a:txBody>
                    <a:bodyPr/>
                    <a:lstStyle/>
                    <a:p>
                      <a:pPr algn="l" fontAlgn="b"/>
                      <a:r>
                        <a:rPr lang="en-US" sz="2800" b="1" i="0" u="none" strike="noStrike" dirty="0">
                          <a:solidFill>
                            <a:srgbClr val="00000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rgbClr val="000000"/>
                          </a:solidFill>
                          <a:effectLst/>
                          <a:latin typeface="Times New Roman" panose="02020603050405020304" pitchFamily="18" charset="0"/>
                        </a:rPr>
                        <a:t>80.23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50" name="Table 49"/>
          <p:cNvGraphicFramePr>
            <a:graphicFrameLocks noGrp="1"/>
          </p:cNvGraphicFramePr>
          <p:nvPr>
            <p:extLst>
              <p:ext uri="{D42A27DB-BD31-4B8C-83A1-F6EECF244321}">
                <p14:modId xmlns:p14="http://schemas.microsoft.com/office/powerpoint/2010/main" val="2480718888"/>
              </p:ext>
            </p:extLst>
          </p:nvPr>
        </p:nvGraphicFramePr>
        <p:xfrm>
          <a:off x="555927" y="5155403"/>
          <a:ext cx="2616567" cy="1308735"/>
        </p:xfrm>
        <a:graphic>
          <a:graphicData uri="http://schemas.openxmlformats.org/drawingml/2006/table">
            <a:tbl>
              <a:tblPr/>
              <a:tblGrid>
                <a:gridCol w="1393791">
                  <a:extLst>
                    <a:ext uri="{9D8B030D-6E8A-4147-A177-3AD203B41FA5}">
                      <a16:colId xmlns:a16="http://schemas.microsoft.com/office/drawing/2014/main" val="3974880366"/>
                    </a:ext>
                  </a:extLst>
                </a:gridCol>
                <a:gridCol w="1222776">
                  <a:extLst>
                    <a:ext uri="{9D8B030D-6E8A-4147-A177-3AD203B41FA5}">
                      <a16:colId xmlns:a16="http://schemas.microsoft.com/office/drawing/2014/main" val="916829298"/>
                    </a:ext>
                  </a:extLst>
                </a:gridCol>
              </a:tblGrid>
              <a:tr h="358490">
                <a:tc>
                  <a:txBody>
                    <a:bodyPr/>
                    <a:lstStyle/>
                    <a:p>
                      <a:pPr algn="l" fontAlgn="b"/>
                      <a:r>
                        <a:rPr lang="en-US" sz="2800" b="1" i="0" u="none" strike="noStrike" dirty="0">
                          <a:solidFill>
                            <a:srgbClr val="00B050"/>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B050"/>
                          </a:solidFill>
                          <a:effectLst/>
                          <a:latin typeface="Times New Roman" panose="02020603050405020304" pitchFamily="18" charset="0"/>
                        </a:rPr>
                        <a:t>524 </a:t>
                      </a:r>
                      <a:r>
                        <a:rPr lang="en-GB" sz="2800" b="1" i="0" u="none" strike="noStrike" dirty="0" err="1">
                          <a:solidFill>
                            <a:srgbClr val="00B050"/>
                          </a:solidFill>
                          <a:effectLst/>
                          <a:latin typeface="Times New Roman" panose="02020603050405020304" pitchFamily="18" charset="0"/>
                        </a:rPr>
                        <a:t>Bil</a:t>
                      </a:r>
                      <a:endParaRPr lang="en-GB" sz="2800" b="1" i="0" u="none" strike="noStrike" dirty="0">
                        <a:solidFill>
                          <a:srgbClr val="00B05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44702">
                <a:tc>
                  <a:txBody>
                    <a:bodyPr/>
                    <a:lstStyle/>
                    <a:p>
                      <a:pPr algn="l" fontAlgn="b"/>
                      <a:r>
                        <a:rPr lang="en-US" sz="2800" b="1" i="0" u="none" strike="noStrike" dirty="0">
                          <a:solidFill>
                            <a:srgbClr val="00B050"/>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rgbClr val="00B050"/>
                          </a:solidFill>
                          <a:effectLst/>
                          <a:latin typeface="Times New Roman" panose="02020603050405020304" pitchFamily="18" charset="0"/>
                        </a:rPr>
                        <a:t>517 </a:t>
                      </a:r>
                      <a:r>
                        <a:rPr lang="en-GB" sz="2800" b="1" i="0" u="none" strike="noStrike" dirty="0" err="1">
                          <a:solidFill>
                            <a:srgbClr val="00B050"/>
                          </a:solidFill>
                          <a:effectLst/>
                          <a:latin typeface="Times New Roman" panose="02020603050405020304" pitchFamily="18" charset="0"/>
                        </a:rPr>
                        <a:t>Bil</a:t>
                      </a:r>
                      <a:endParaRPr lang="en-GB" sz="2800" b="1" i="0" u="none" strike="noStrike" dirty="0">
                        <a:solidFill>
                          <a:srgbClr val="00B050"/>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44702">
                <a:tc>
                  <a:txBody>
                    <a:bodyPr/>
                    <a:lstStyle/>
                    <a:p>
                      <a:pPr algn="l" fontAlgn="b"/>
                      <a:r>
                        <a:rPr lang="en-US" sz="2800" b="1" i="0" u="none" strike="noStrike" dirty="0">
                          <a:solidFill>
                            <a:srgbClr val="00B050"/>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rgbClr val="00B050"/>
                          </a:solidFill>
                          <a:effectLst/>
                          <a:latin typeface="Times New Roman" panose="02020603050405020304" pitchFamily="18" charset="0"/>
                        </a:rPr>
                        <a:t>98.8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51" name="Table 50"/>
          <p:cNvGraphicFramePr>
            <a:graphicFrameLocks noGrp="1"/>
          </p:cNvGraphicFramePr>
          <p:nvPr>
            <p:extLst>
              <p:ext uri="{D42A27DB-BD31-4B8C-83A1-F6EECF244321}">
                <p14:modId xmlns:p14="http://schemas.microsoft.com/office/powerpoint/2010/main" val="3515855774"/>
              </p:ext>
            </p:extLst>
          </p:nvPr>
        </p:nvGraphicFramePr>
        <p:xfrm>
          <a:off x="3629885" y="2328504"/>
          <a:ext cx="2913669" cy="1308735"/>
        </p:xfrm>
        <a:graphic>
          <a:graphicData uri="http://schemas.openxmlformats.org/drawingml/2006/table">
            <a:tbl>
              <a:tblPr/>
              <a:tblGrid>
                <a:gridCol w="1503444">
                  <a:extLst>
                    <a:ext uri="{9D8B030D-6E8A-4147-A177-3AD203B41FA5}">
                      <a16:colId xmlns:a16="http://schemas.microsoft.com/office/drawing/2014/main" val="3974880366"/>
                    </a:ext>
                  </a:extLst>
                </a:gridCol>
                <a:gridCol w="1410225">
                  <a:extLst>
                    <a:ext uri="{9D8B030D-6E8A-4147-A177-3AD203B41FA5}">
                      <a16:colId xmlns:a16="http://schemas.microsoft.com/office/drawing/2014/main" val="916829298"/>
                    </a:ext>
                  </a:extLst>
                </a:gridCol>
              </a:tblGrid>
              <a:tr h="411614">
                <a:tc>
                  <a:txBody>
                    <a:bodyPr/>
                    <a:lstStyle/>
                    <a:p>
                      <a:pPr algn="l" fontAlgn="b"/>
                      <a:r>
                        <a:rPr lang="en-US" sz="2800" b="1" i="0" u="none" strike="noStrike" dirty="0">
                          <a:solidFill>
                            <a:schemeClr val="accent4">
                              <a:lumMod val="60000"/>
                              <a:lumOff val="40000"/>
                            </a:schemeClr>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4">
                              <a:lumMod val="60000"/>
                              <a:lumOff val="40000"/>
                            </a:schemeClr>
                          </a:solidFill>
                          <a:effectLst/>
                          <a:latin typeface="Times New Roman" panose="02020603050405020304" pitchFamily="18" charset="0"/>
                        </a:rPr>
                        <a:t>573 </a:t>
                      </a:r>
                      <a:r>
                        <a:rPr lang="en-GB" sz="2800" b="1" i="0" u="none" strike="noStrike" dirty="0" err="1">
                          <a:solidFill>
                            <a:schemeClr val="accent4">
                              <a:lumMod val="60000"/>
                              <a:lumOff val="40000"/>
                            </a:schemeClr>
                          </a:solidFill>
                          <a:effectLst/>
                          <a:latin typeface="Times New Roman" panose="02020603050405020304" pitchFamily="18" charset="0"/>
                        </a:rPr>
                        <a:t>Bil</a:t>
                      </a:r>
                      <a:endParaRPr lang="en-GB" sz="2800" b="1" i="0" u="none" strike="noStrike" dirty="0">
                        <a:solidFill>
                          <a:schemeClr val="accent4">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50546">
                <a:tc>
                  <a:txBody>
                    <a:bodyPr/>
                    <a:lstStyle/>
                    <a:p>
                      <a:pPr algn="l" fontAlgn="b"/>
                      <a:r>
                        <a:rPr lang="en-US" sz="2800" b="1" i="0" u="none" strike="noStrike" dirty="0">
                          <a:solidFill>
                            <a:schemeClr val="accent4">
                              <a:lumMod val="60000"/>
                              <a:lumOff val="40000"/>
                            </a:schemeClr>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4">
                              <a:lumMod val="60000"/>
                              <a:lumOff val="40000"/>
                            </a:schemeClr>
                          </a:solidFill>
                          <a:effectLst/>
                          <a:latin typeface="Times New Roman" panose="02020603050405020304" pitchFamily="18" charset="0"/>
                        </a:rPr>
                        <a:t>542 </a:t>
                      </a:r>
                      <a:r>
                        <a:rPr lang="en-GB" sz="2800" b="1" i="0" u="none" strike="noStrike" dirty="0" err="1">
                          <a:solidFill>
                            <a:schemeClr val="accent4">
                              <a:lumMod val="60000"/>
                              <a:lumOff val="40000"/>
                            </a:schemeClr>
                          </a:solidFill>
                          <a:effectLst/>
                          <a:latin typeface="Times New Roman" panose="02020603050405020304" pitchFamily="18" charset="0"/>
                        </a:rPr>
                        <a:t>Bil</a:t>
                      </a:r>
                      <a:endParaRPr lang="en-GB" sz="2800" b="1" i="0" u="none" strike="noStrike" dirty="0">
                        <a:solidFill>
                          <a:schemeClr val="accent4">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50546">
                <a:tc>
                  <a:txBody>
                    <a:bodyPr/>
                    <a:lstStyle/>
                    <a:p>
                      <a:pPr algn="l" fontAlgn="b"/>
                      <a:r>
                        <a:rPr lang="en-US" sz="2800" b="1" i="0" u="none" strike="noStrike" dirty="0">
                          <a:solidFill>
                            <a:schemeClr val="accent4">
                              <a:lumMod val="60000"/>
                              <a:lumOff val="40000"/>
                            </a:schemeClr>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chemeClr val="accent4">
                              <a:lumMod val="60000"/>
                              <a:lumOff val="40000"/>
                            </a:schemeClr>
                          </a:solidFill>
                          <a:effectLst/>
                          <a:latin typeface="Times New Roman" panose="02020603050405020304" pitchFamily="18" charset="0"/>
                        </a:rPr>
                        <a:t>94.6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52" name="Table 51"/>
          <p:cNvGraphicFramePr>
            <a:graphicFrameLocks noGrp="1"/>
          </p:cNvGraphicFramePr>
          <p:nvPr>
            <p:extLst>
              <p:ext uri="{D42A27DB-BD31-4B8C-83A1-F6EECF244321}">
                <p14:modId xmlns:p14="http://schemas.microsoft.com/office/powerpoint/2010/main" val="72269354"/>
              </p:ext>
            </p:extLst>
          </p:nvPr>
        </p:nvGraphicFramePr>
        <p:xfrm>
          <a:off x="7142843" y="3022251"/>
          <a:ext cx="2717644" cy="1308735"/>
        </p:xfrm>
        <a:graphic>
          <a:graphicData uri="http://schemas.openxmlformats.org/drawingml/2006/table">
            <a:tbl>
              <a:tblPr/>
              <a:tblGrid>
                <a:gridCol w="1439963">
                  <a:extLst>
                    <a:ext uri="{9D8B030D-6E8A-4147-A177-3AD203B41FA5}">
                      <a16:colId xmlns:a16="http://schemas.microsoft.com/office/drawing/2014/main" val="3974880366"/>
                    </a:ext>
                  </a:extLst>
                </a:gridCol>
                <a:gridCol w="1277681">
                  <a:extLst>
                    <a:ext uri="{9D8B030D-6E8A-4147-A177-3AD203B41FA5}">
                      <a16:colId xmlns:a16="http://schemas.microsoft.com/office/drawing/2014/main" val="916829298"/>
                    </a:ext>
                  </a:extLst>
                </a:gridCol>
              </a:tblGrid>
              <a:tr h="358490">
                <a:tc>
                  <a:txBody>
                    <a:bodyPr/>
                    <a:lstStyle/>
                    <a:p>
                      <a:pPr algn="l" fontAlgn="b"/>
                      <a:r>
                        <a:rPr lang="en-US" sz="2800" b="1" i="0" u="none" strike="noStrike" dirty="0">
                          <a:solidFill>
                            <a:schemeClr val="accent3">
                              <a:lumMod val="60000"/>
                              <a:lumOff val="40000"/>
                            </a:schemeClr>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3">
                              <a:lumMod val="60000"/>
                              <a:lumOff val="40000"/>
                            </a:schemeClr>
                          </a:solidFill>
                          <a:effectLst/>
                          <a:latin typeface="Times New Roman" panose="02020603050405020304" pitchFamily="18" charset="0"/>
                        </a:rPr>
                        <a:t>567 </a:t>
                      </a:r>
                      <a:r>
                        <a:rPr lang="en-GB" sz="2800" b="1" i="0" u="none" strike="noStrike" dirty="0" err="1">
                          <a:solidFill>
                            <a:schemeClr val="accent3">
                              <a:lumMod val="60000"/>
                              <a:lumOff val="40000"/>
                            </a:schemeClr>
                          </a:solidFill>
                          <a:effectLst/>
                          <a:latin typeface="Times New Roman" panose="02020603050405020304" pitchFamily="18" charset="0"/>
                        </a:rPr>
                        <a:t>Bil</a:t>
                      </a:r>
                      <a:endParaRPr lang="en-GB" sz="2800" b="1" i="0" u="none" strike="noStrike" dirty="0">
                        <a:solidFill>
                          <a:schemeClr val="accent3">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7008281"/>
                  </a:ext>
                </a:extLst>
              </a:tr>
              <a:tr h="344702">
                <a:tc>
                  <a:txBody>
                    <a:bodyPr/>
                    <a:lstStyle/>
                    <a:p>
                      <a:pPr algn="l" fontAlgn="b"/>
                      <a:r>
                        <a:rPr lang="en-US" sz="2800" b="1" i="0" u="none" strike="noStrike" dirty="0">
                          <a:solidFill>
                            <a:schemeClr val="accent3">
                              <a:lumMod val="60000"/>
                              <a:lumOff val="40000"/>
                            </a:schemeClr>
                          </a:solidFill>
                          <a:effectLst/>
                          <a:latin typeface="Calibri" panose="020F0502020204030204" pitchFamily="34" charset="0"/>
                        </a:rPr>
                        <a:t> TOLEWA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2800" b="1" i="0" u="none" strike="noStrike" dirty="0">
                          <a:solidFill>
                            <a:schemeClr val="accent3">
                              <a:lumMod val="60000"/>
                              <a:lumOff val="40000"/>
                            </a:schemeClr>
                          </a:solidFill>
                          <a:effectLst/>
                          <a:latin typeface="Times New Roman" panose="02020603050405020304" pitchFamily="18" charset="0"/>
                        </a:rPr>
                        <a:t>617 </a:t>
                      </a:r>
                      <a:r>
                        <a:rPr lang="en-GB" sz="2800" b="1" i="0" u="none" strike="noStrike" dirty="0" err="1">
                          <a:solidFill>
                            <a:schemeClr val="accent3">
                              <a:lumMod val="60000"/>
                              <a:lumOff val="40000"/>
                            </a:schemeClr>
                          </a:solidFill>
                          <a:effectLst/>
                          <a:latin typeface="Times New Roman" panose="02020603050405020304" pitchFamily="18" charset="0"/>
                        </a:rPr>
                        <a:t>Bil</a:t>
                      </a:r>
                      <a:endParaRPr lang="en-GB" sz="2800" b="1" i="0" u="none" strike="noStrike" dirty="0">
                        <a:solidFill>
                          <a:schemeClr val="accent3">
                            <a:lumMod val="60000"/>
                            <a:lumOff val="40000"/>
                          </a:schemeClr>
                        </a:solidFill>
                        <a:effectLst/>
                        <a:latin typeface="Times New Roman" panose="02020603050405020304"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8170319"/>
                  </a:ext>
                </a:extLst>
              </a:tr>
              <a:tr h="344702">
                <a:tc>
                  <a:txBody>
                    <a:bodyPr/>
                    <a:lstStyle/>
                    <a:p>
                      <a:pPr algn="l" fontAlgn="b"/>
                      <a:r>
                        <a:rPr lang="en-US" sz="2800" b="1" i="0" u="none" strike="noStrike" dirty="0">
                          <a:solidFill>
                            <a:schemeClr val="accent3">
                              <a:lumMod val="60000"/>
                              <a:lumOff val="40000"/>
                            </a:schemeClr>
                          </a:solidFill>
                          <a:effectLst/>
                          <a:latin typeface="Calibri" panose="020F0502020204030204" pitchFamily="34" charset="0"/>
                        </a:rPr>
                        <a:t> %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US" sz="2800" b="1" i="0" u="none" strike="noStrike" dirty="0">
                          <a:solidFill>
                            <a:schemeClr val="accent3">
                              <a:lumMod val="60000"/>
                              <a:lumOff val="40000"/>
                            </a:schemeClr>
                          </a:solidFill>
                          <a:effectLst/>
                          <a:latin typeface="Times New Roman" panose="02020603050405020304" pitchFamily="18" charset="0"/>
                        </a:rPr>
                        <a:t>108.7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056812"/>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694889590"/>
              </p:ext>
            </p:extLst>
          </p:nvPr>
        </p:nvGraphicFramePr>
        <p:xfrm>
          <a:off x="10227168" y="3779138"/>
          <a:ext cx="1574170" cy="1116330"/>
        </p:xfrm>
        <a:graphic>
          <a:graphicData uri="http://schemas.openxmlformats.org/drawingml/2006/table">
            <a:tbl>
              <a:tblPr/>
              <a:tblGrid>
                <a:gridCol w="1574170">
                  <a:extLst>
                    <a:ext uri="{9D8B030D-6E8A-4147-A177-3AD203B41FA5}">
                      <a16:colId xmlns:a16="http://schemas.microsoft.com/office/drawing/2014/main" val="3326314012"/>
                    </a:ext>
                  </a:extLst>
                </a:gridCol>
              </a:tblGrid>
              <a:tr h="435429">
                <a:tc>
                  <a:txBody>
                    <a:bodyPr/>
                    <a:lstStyle/>
                    <a:p>
                      <a:pPr algn="l" fontAlgn="b"/>
                      <a:r>
                        <a:rPr lang="en-US" sz="3600" b="1" i="0" u="none" strike="noStrike" dirty="0">
                          <a:solidFill>
                            <a:srgbClr val="000000"/>
                          </a:solidFill>
                          <a:effectLst/>
                          <a:latin typeface="Calibri" panose="020F0502020204030204" pitchFamily="34" charset="0"/>
                        </a:rPr>
                        <a:t> BAJETI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4023515"/>
                  </a:ext>
                </a:extLst>
              </a:tr>
              <a:tr h="418681">
                <a:tc>
                  <a:txBody>
                    <a:bodyPr/>
                    <a:lstStyle/>
                    <a:p>
                      <a:pPr algn="l" fontAlgn="b"/>
                      <a:r>
                        <a:rPr lang="en-US" sz="3600" b="1" i="0" u="none" strike="noStrike" dirty="0">
                          <a:solidFill>
                            <a:srgbClr val="000000"/>
                          </a:solidFill>
                          <a:effectLst/>
                          <a:latin typeface="Calibri" panose="020F0502020204030204" pitchFamily="34" charset="0"/>
                        </a:rPr>
                        <a:t>  534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387072"/>
                  </a:ext>
                </a:extLst>
              </a:tr>
            </a:tbl>
          </a:graphicData>
        </a:graphic>
      </p:graphicFrame>
      <p:pic>
        <p:nvPicPr>
          <p:cNvPr id="38"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505"/>
            <a:ext cx="1035586" cy="121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5364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699AC3C-FE44-4341-B799-F20DE8937C2B}"/>
              </a:ext>
            </a:extLst>
          </p:cNvPr>
          <p:cNvSpPr txBox="1"/>
          <p:nvPr/>
        </p:nvSpPr>
        <p:spPr>
          <a:xfrm>
            <a:off x="942087" y="467885"/>
            <a:ext cx="9673702" cy="830997"/>
          </a:xfrm>
          <a:prstGeom prst="rect">
            <a:avLst/>
          </a:prstGeom>
          <a:noFill/>
        </p:spPr>
        <p:txBody>
          <a:bodyPr wrap="square" rtlCol="0">
            <a:spAutoFit/>
          </a:bodyPr>
          <a:lstStyle/>
          <a:p>
            <a:pPr lvl="0">
              <a:defRPr/>
            </a:pPr>
            <a:r>
              <a:rPr lang="en-US" sz="2400" dirty="0">
                <a:solidFill>
                  <a:srgbClr val="FFFFFF"/>
                </a:solidFill>
                <a:latin typeface="Open Sans" panose="020B0606030504020204"/>
                <a:ea typeface="Noto Sans" panose="020B0502040504020204" pitchFamily="34"/>
                <a:cs typeface="Noto Sans" panose="020B0502040504020204" pitchFamily="34"/>
              </a:rPr>
              <a:t>VIZINGITI KWA MAKANDARASI WAZAWA KWENYE KAZI ZA BARABARA- MTAZAMO WA TANROADS  </a:t>
            </a:r>
            <a:endParaRPr kumimoji="0" lang="en-US"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2" name="Rectangle 1">
            <a:extLst>
              <a:ext uri="{FF2B5EF4-FFF2-40B4-BE49-F238E27FC236}">
                <a16:creationId xmlns:a16="http://schemas.microsoft.com/office/drawing/2014/main" id="{A840493D-ED03-4C28-ACEE-38D98F2CE078}"/>
              </a:ext>
            </a:extLst>
          </p:cNvPr>
          <p:cNvSpPr/>
          <p:nvPr/>
        </p:nvSpPr>
        <p:spPr>
          <a:xfrm>
            <a:off x="0" y="3905250"/>
            <a:ext cx="1219200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1" name="Oval 20">
            <a:extLst>
              <a:ext uri="{FF2B5EF4-FFF2-40B4-BE49-F238E27FC236}">
                <a16:creationId xmlns:a16="http://schemas.microsoft.com/office/drawing/2014/main" id="{1BB39A9F-E556-4742-91F3-57522BEE03C7}"/>
              </a:ext>
            </a:extLst>
          </p:cNvPr>
          <p:cNvSpPr/>
          <p:nvPr/>
        </p:nvSpPr>
        <p:spPr>
          <a:xfrm>
            <a:off x="1236474" y="3706812"/>
            <a:ext cx="625475" cy="625475"/>
          </a:xfrm>
          <a:prstGeom prst="ellipse">
            <a:avLst/>
          </a:prstGeom>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2" name="Oval 21">
            <a:extLst>
              <a:ext uri="{FF2B5EF4-FFF2-40B4-BE49-F238E27FC236}">
                <a16:creationId xmlns:a16="http://schemas.microsoft.com/office/drawing/2014/main" id="{DF591DA5-BEDB-402C-86C9-F3E4F94BF22F}"/>
              </a:ext>
            </a:extLst>
          </p:cNvPr>
          <p:cNvSpPr/>
          <p:nvPr/>
        </p:nvSpPr>
        <p:spPr>
          <a:xfrm>
            <a:off x="3331974" y="3706812"/>
            <a:ext cx="625475" cy="625475"/>
          </a:xfrm>
          <a:prstGeom prst="ellipse">
            <a:avLst/>
          </a:prstGeom>
          <a:solidFill>
            <a:schemeClr val="accent2"/>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3" name="Oval 22">
            <a:extLst>
              <a:ext uri="{FF2B5EF4-FFF2-40B4-BE49-F238E27FC236}">
                <a16:creationId xmlns:a16="http://schemas.microsoft.com/office/drawing/2014/main" id="{ABA6FC83-E462-4892-847C-3365DC9EB610}"/>
              </a:ext>
            </a:extLst>
          </p:cNvPr>
          <p:cNvSpPr/>
          <p:nvPr/>
        </p:nvSpPr>
        <p:spPr>
          <a:xfrm>
            <a:off x="5522724" y="3706812"/>
            <a:ext cx="625475" cy="625475"/>
          </a:xfrm>
          <a:prstGeom prst="ellipse">
            <a:avLst/>
          </a:prstGeom>
          <a:solidFill>
            <a:schemeClr val="accent4"/>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6" name="Oval 25">
            <a:extLst>
              <a:ext uri="{FF2B5EF4-FFF2-40B4-BE49-F238E27FC236}">
                <a16:creationId xmlns:a16="http://schemas.microsoft.com/office/drawing/2014/main" id="{5B3B0292-E90E-45F5-91ED-FC7AE600C01F}"/>
              </a:ext>
            </a:extLst>
          </p:cNvPr>
          <p:cNvSpPr/>
          <p:nvPr/>
        </p:nvSpPr>
        <p:spPr>
          <a:xfrm>
            <a:off x="8637397" y="3648204"/>
            <a:ext cx="625475" cy="625475"/>
          </a:xfrm>
          <a:prstGeom prst="ellipse">
            <a:avLst/>
          </a:prstGeom>
          <a:solidFill>
            <a:schemeClr val="accent5"/>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7" name="Oval 26">
            <a:extLst>
              <a:ext uri="{FF2B5EF4-FFF2-40B4-BE49-F238E27FC236}">
                <a16:creationId xmlns:a16="http://schemas.microsoft.com/office/drawing/2014/main" id="{2B9300BF-75C1-46B4-A2E9-097AB3616AD6}"/>
              </a:ext>
            </a:extLst>
          </p:cNvPr>
          <p:cNvSpPr/>
          <p:nvPr/>
        </p:nvSpPr>
        <p:spPr>
          <a:xfrm>
            <a:off x="10189974" y="3706812"/>
            <a:ext cx="625475" cy="625475"/>
          </a:xfrm>
          <a:prstGeom prst="ellipse">
            <a:avLst/>
          </a:prstGeom>
          <a:solidFill>
            <a:schemeClr val="accent6"/>
          </a:solid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Open Sans" panose="020B0606030504020204"/>
            </a:endParaRPr>
          </a:p>
        </p:txBody>
      </p:sp>
      <p:sp>
        <p:nvSpPr>
          <p:cNvPr id="29" name="TextBox 28">
            <a:extLst>
              <a:ext uri="{FF2B5EF4-FFF2-40B4-BE49-F238E27FC236}">
                <a16:creationId xmlns:a16="http://schemas.microsoft.com/office/drawing/2014/main" id="{B3F10488-09C9-4873-9E7B-05933BB40164}"/>
              </a:ext>
            </a:extLst>
          </p:cNvPr>
          <p:cNvSpPr txBox="1"/>
          <p:nvPr/>
        </p:nvSpPr>
        <p:spPr>
          <a:xfrm>
            <a:off x="54274" y="2139046"/>
            <a:ext cx="2530606" cy="120032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Kutokidhi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Mashariti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ya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upatikanaji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dhamana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zabuni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31" name="TextBox 30">
            <a:extLst>
              <a:ext uri="{FF2B5EF4-FFF2-40B4-BE49-F238E27FC236}">
                <a16:creationId xmlns:a16="http://schemas.microsoft.com/office/drawing/2014/main" id="{EC140A3C-972E-4E16-BF62-96E3E4F20234}"/>
              </a:ext>
            </a:extLst>
          </p:cNvPr>
          <p:cNvSpPr txBox="1"/>
          <p:nvPr/>
        </p:nvSpPr>
        <p:spPr>
          <a:xfrm>
            <a:off x="2280491" y="5514856"/>
            <a:ext cx="3492347"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smtClean="0">
                <a:ln>
                  <a:noFill/>
                </a:ln>
                <a:solidFill>
                  <a:srgbClr val="FFFFFF"/>
                </a:solidFill>
                <a:effectLst/>
                <a:uLnTx/>
                <a:uFillTx/>
                <a:latin typeface="Open Sans" panose="020B0606030504020204"/>
                <a:ea typeface="Noto Sans" panose="020B0502040504020204" pitchFamily="34"/>
                <a:cs typeface="Noto Sans" panose="020B0502040504020204" pitchFamily="34"/>
              </a:rPr>
              <a:t>Kutosoma</a:t>
            </a:r>
            <a:r>
              <a:rPr lang="en-GB" sz="2400" dirty="0" smtClean="0">
                <a:solidFill>
                  <a:srgbClr val="FFFFFF"/>
                </a:solidFill>
                <a:latin typeface="Open Sans" panose="020B0606030504020204"/>
                <a:ea typeface="Noto Sans" panose="020B0502040504020204" pitchFamily="34"/>
                <a:cs typeface="Noto Sans" panose="020B0502040504020204" pitchFamily="34"/>
              </a:rPr>
              <a:t>/</a:t>
            </a:r>
            <a:r>
              <a:rPr kumimoji="0" lang="en-GB" sz="2400" b="0" i="0" u="none" strike="noStrike" kern="1200" cap="none" spc="0" normalizeH="0" baseline="0" noProof="0" dirty="0" err="1" smtClean="0">
                <a:ln>
                  <a:noFill/>
                </a:ln>
                <a:solidFill>
                  <a:srgbClr val="FFFFFF"/>
                </a:solidFill>
                <a:effectLst/>
                <a:uLnTx/>
                <a:uFillTx/>
                <a:latin typeface="Open Sans" panose="020B0606030504020204"/>
                <a:ea typeface="Noto Sans" panose="020B0502040504020204" pitchFamily="34"/>
                <a:cs typeface="Noto Sans" panose="020B0502040504020204" pitchFamily="34"/>
              </a:rPr>
              <a:t>kuchambua</a:t>
            </a:r>
            <a:r>
              <a:rPr kumimoji="0" lang="en-GB" sz="2400" b="0" i="0" u="none" strike="noStrike" kern="1200" cap="none" spc="0" normalizeH="0" baseline="0" noProof="0" dirty="0" smtClean="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vyema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zabuni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33" name="TextBox 32">
            <a:extLst>
              <a:ext uri="{FF2B5EF4-FFF2-40B4-BE49-F238E27FC236}">
                <a16:creationId xmlns:a16="http://schemas.microsoft.com/office/drawing/2014/main" id="{0C6D2D17-B294-49A8-B855-3D01106315F6}"/>
              </a:ext>
            </a:extLst>
          </p:cNvPr>
          <p:cNvSpPr txBox="1"/>
          <p:nvPr/>
        </p:nvSpPr>
        <p:spPr>
          <a:xfrm>
            <a:off x="4902692" y="4346617"/>
            <a:ext cx="4047443"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Kutopata</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upendeleo</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kwenye</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kazi</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kubwa</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za</a:t>
            </a:r>
            <a:r>
              <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00B0F0"/>
                </a:solidFill>
                <a:effectLst/>
                <a:uLnTx/>
                <a:uFillTx/>
                <a:latin typeface="Open Sans" panose="020B0606030504020204"/>
                <a:ea typeface="Noto Sans" panose="020B0502040504020204" pitchFamily="34"/>
                <a:cs typeface="Noto Sans" panose="020B0502040504020204" pitchFamily="34"/>
              </a:rPr>
              <a:t>maendeleo</a:t>
            </a:r>
            <a:endParaRPr kumimoji="0" lang="en-GB" sz="2400" b="0" i="0" u="none" strike="noStrike" kern="1200" cap="none" spc="0" normalizeH="0" baseline="0" noProof="0" dirty="0">
              <a:ln>
                <a:noFill/>
              </a:ln>
              <a:solidFill>
                <a:srgbClr val="00B0F0"/>
              </a:solidFill>
              <a:effectLst/>
              <a:uLnTx/>
              <a:uFillTx/>
              <a:latin typeface="Open Sans" panose="020B0606030504020204"/>
              <a:ea typeface="Noto Sans" panose="020B0502040504020204" pitchFamily="34"/>
              <a:cs typeface="Noto Sans" panose="020B0502040504020204" pitchFamily="34"/>
            </a:endParaRPr>
          </a:p>
        </p:txBody>
      </p:sp>
      <p:sp>
        <p:nvSpPr>
          <p:cNvPr id="34" name="TextBox 33">
            <a:extLst>
              <a:ext uri="{FF2B5EF4-FFF2-40B4-BE49-F238E27FC236}">
                <a16:creationId xmlns:a16="http://schemas.microsoft.com/office/drawing/2014/main" id="{48FFCDDC-C535-4CEA-A5B3-64C596BC037F}"/>
              </a:ext>
            </a:extLst>
          </p:cNvPr>
          <p:cNvSpPr txBox="1"/>
          <p:nvPr/>
        </p:nvSpPr>
        <p:spPr>
          <a:xfrm>
            <a:off x="9375354" y="4458879"/>
            <a:ext cx="2428418"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Uwezo</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mdogo</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2400" b="0" i="0" u="none" strike="noStrike" kern="1200" cap="none" spc="0" normalizeH="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watendaji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35" name="TextBox 34">
            <a:extLst>
              <a:ext uri="{FF2B5EF4-FFF2-40B4-BE49-F238E27FC236}">
                <a16:creationId xmlns:a16="http://schemas.microsoft.com/office/drawing/2014/main" id="{9FAF0F6A-4BF2-4B76-A7B1-14C5E5D3314E}"/>
              </a:ext>
            </a:extLst>
          </p:cNvPr>
          <p:cNvSpPr txBox="1"/>
          <p:nvPr/>
        </p:nvSpPr>
        <p:spPr>
          <a:xfrm>
            <a:off x="8299954" y="2981000"/>
            <a:ext cx="2095498"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Mitaji</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midogo</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a:t>
            </a:r>
          </a:p>
        </p:txBody>
      </p:sp>
      <p:sp>
        <p:nvSpPr>
          <p:cNvPr id="39" name="TextBox 38">
            <a:extLst>
              <a:ext uri="{FF2B5EF4-FFF2-40B4-BE49-F238E27FC236}">
                <a16:creationId xmlns:a16="http://schemas.microsoft.com/office/drawing/2014/main" id="{430529B4-EFC8-4092-845B-A63565AEE513}"/>
              </a:ext>
            </a:extLst>
          </p:cNvPr>
          <p:cNvSpPr txBox="1"/>
          <p:nvPr/>
        </p:nvSpPr>
        <p:spPr>
          <a:xfrm>
            <a:off x="1236473"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01</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509B505E-3812-4A49-B70A-B35F6535BA62}"/>
              </a:ext>
            </a:extLst>
          </p:cNvPr>
          <p:cNvSpPr txBox="1"/>
          <p:nvPr/>
        </p:nvSpPr>
        <p:spPr>
          <a:xfrm>
            <a:off x="3331973"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01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4" name="TextBox 43">
            <a:extLst>
              <a:ext uri="{FF2B5EF4-FFF2-40B4-BE49-F238E27FC236}">
                <a16:creationId xmlns:a16="http://schemas.microsoft.com/office/drawing/2014/main" id="{52CBCC2A-1053-45D9-8BB8-25FBF08A77B6}"/>
              </a:ext>
            </a:extLst>
          </p:cNvPr>
          <p:cNvSpPr txBox="1"/>
          <p:nvPr/>
        </p:nvSpPr>
        <p:spPr>
          <a:xfrm>
            <a:off x="5529651"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03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5" name="TextBox 44">
            <a:extLst>
              <a:ext uri="{FF2B5EF4-FFF2-40B4-BE49-F238E27FC236}">
                <a16:creationId xmlns:a16="http://schemas.microsoft.com/office/drawing/2014/main" id="{D3AC7BBC-8186-4AEB-867F-9D58EBAC73A3}"/>
              </a:ext>
            </a:extLst>
          </p:cNvPr>
          <p:cNvSpPr txBox="1"/>
          <p:nvPr/>
        </p:nvSpPr>
        <p:spPr>
          <a:xfrm>
            <a:off x="8677024" y="370681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04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6" name="TextBox 45">
            <a:extLst>
              <a:ext uri="{FF2B5EF4-FFF2-40B4-BE49-F238E27FC236}">
                <a16:creationId xmlns:a16="http://schemas.microsoft.com/office/drawing/2014/main" id="{3DBC438E-173F-4C54-9771-7B7D411FC014}"/>
              </a:ext>
            </a:extLst>
          </p:cNvPr>
          <p:cNvSpPr txBox="1"/>
          <p:nvPr/>
        </p:nvSpPr>
        <p:spPr>
          <a:xfrm>
            <a:off x="10196901" y="3781022"/>
            <a:ext cx="625476" cy="4770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srgbClr val="FFFFFF"/>
                </a:solidFill>
                <a:effectLst/>
                <a:uLnTx/>
                <a:uFillTx/>
                <a:latin typeface="Open Sans" panose="020B0606030504020204" pitchFamily="34" charset="0"/>
              </a:rPr>
              <a:t>05 </a:t>
            </a:r>
            <a:endParaRPr kumimoji="0" lang="en-GB" sz="24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58" name="TextBox 57">
            <a:extLst>
              <a:ext uri="{FF2B5EF4-FFF2-40B4-BE49-F238E27FC236}">
                <a16:creationId xmlns:a16="http://schemas.microsoft.com/office/drawing/2014/main" id="{B3F10488-09C9-4873-9E7B-05933BB40164}"/>
              </a:ext>
            </a:extLst>
          </p:cNvPr>
          <p:cNvSpPr txBox="1"/>
          <p:nvPr/>
        </p:nvSpPr>
        <p:spPr>
          <a:xfrm>
            <a:off x="54273" y="4420830"/>
            <a:ext cx="2591069"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Kutoelewa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vigezo</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vya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zabuni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4" name="TextBox 73">
            <a:extLst>
              <a:ext uri="{FF2B5EF4-FFF2-40B4-BE49-F238E27FC236}">
                <a16:creationId xmlns:a16="http://schemas.microsoft.com/office/drawing/2014/main" id="{EC140A3C-972E-4E16-BF62-96E3E4F20234}"/>
              </a:ext>
            </a:extLst>
          </p:cNvPr>
          <p:cNvSpPr txBox="1"/>
          <p:nvPr/>
        </p:nvSpPr>
        <p:spPr>
          <a:xfrm>
            <a:off x="2663562" y="2905632"/>
            <a:ext cx="2586111"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Ukosefu</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wa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ubunifu</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uzoefu</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na</a:t>
            </a:r>
            <a:r>
              <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rPr>
              <a:t> </a:t>
            </a:r>
            <a:r>
              <a:rPr kumimoji="0" lang="en-GB" sz="2400" b="0" i="0" u="none" strike="noStrike" kern="1200" cap="none" spc="0" normalizeH="0" baseline="0" noProof="0" dirty="0" err="1">
                <a:ln>
                  <a:noFill/>
                </a:ln>
                <a:solidFill>
                  <a:srgbClr val="FFFFFF"/>
                </a:solidFill>
                <a:effectLst/>
                <a:uLnTx/>
                <a:uFillTx/>
                <a:latin typeface="Open Sans" panose="020B0606030504020204"/>
                <a:ea typeface="Noto Sans" panose="020B0502040504020204" pitchFamily="34"/>
                <a:cs typeface="Noto Sans" panose="020B0502040504020204" pitchFamily="34"/>
              </a:rPr>
              <a:t>ubebezi</a:t>
            </a:r>
            <a:endParaRPr kumimoji="0" lang="en-GB" sz="2400" b="0"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5" name="TextBox 74">
            <a:extLst>
              <a:ext uri="{FF2B5EF4-FFF2-40B4-BE49-F238E27FC236}">
                <a16:creationId xmlns:a16="http://schemas.microsoft.com/office/drawing/2014/main" id="{0C6D2D17-B294-49A8-B855-3D01106315F6}"/>
              </a:ext>
            </a:extLst>
          </p:cNvPr>
          <p:cNvSpPr txBox="1"/>
          <p:nvPr/>
        </p:nvSpPr>
        <p:spPr>
          <a:xfrm>
            <a:off x="5522724" y="2761585"/>
            <a:ext cx="2209088" cy="830997"/>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400" dirty="0" err="1">
                <a:solidFill>
                  <a:srgbClr val="FFFFFF"/>
                </a:solidFill>
                <a:latin typeface="Open Sans" panose="020B0606030504020204"/>
                <a:ea typeface="Noto Sans" panose="020B0502040504020204" pitchFamily="34"/>
                <a:cs typeface="Noto Sans" panose="020B0502040504020204" pitchFamily="34"/>
              </a:rPr>
              <a:t>Kushindwa</a:t>
            </a:r>
            <a:r>
              <a:rPr lang="en-GB" sz="2400" dirty="0">
                <a:solidFill>
                  <a:srgbClr val="FFFFFF"/>
                </a:solidFill>
                <a:latin typeface="Open Sans" panose="020B0606030504020204"/>
                <a:ea typeface="Noto Sans" panose="020B0502040504020204" pitchFamily="34"/>
                <a:cs typeface="Noto Sans" panose="020B0502040504020204" pitchFamily="34"/>
              </a:rPr>
              <a:t> </a:t>
            </a:r>
            <a:r>
              <a:rPr lang="en-GB" sz="2400" dirty="0" err="1">
                <a:solidFill>
                  <a:srgbClr val="FFFFFF"/>
                </a:solidFill>
                <a:latin typeface="Open Sans" panose="020B0606030504020204"/>
                <a:ea typeface="Noto Sans" panose="020B0502040504020204" pitchFamily="34"/>
                <a:cs typeface="Noto Sans" panose="020B0502040504020204" pitchFamily="34"/>
              </a:rPr>
              <a:t>kufikia</a:t>
            </a:r>
            <a:r>
              <a:rPr lang="en-GB" sz="2400" dirty="0">
                <a:solidFill>
                  <a:srgbClr val="FFFFFF"/>
                </a:solidFill>
                <a:latin typeface="Open Sans" panose="020B0606030504020204"/>
                <a:ea typeface="Noto Sans" panose="020B0502040504020204" pitchFamily="34"/>
                <a:cs typeface="Noto Sans" panose="020B0502040504020204" pitchFamily="34"/>
              </a:rPr>
              <a:t> </a:t>
            </a:r>
            <a:r>
              <a:rPr lang="en-GB" sz="2400" i="1" dirty="0">
                <a:solidFill>
                  <a:srgbClr val="FFFFFF"/>
                </a:solidFill>
                <a:latin typeface="Open Sans" panose="020B0606030504020204"/>
                <a:ea typeface="Noto Sans" panose="020B0502040504020204" pitchFamily="34"/>
                <a:cs typeface="Noto Sans" panose="020B0502040504020204" pitchFamily="34"/>
              </a:rPr>
              <a:t>Turnovers</a:t>
            </a:r>
            <a:endParaRPr kumimoji="0" lang="en-GB" sz="2400" b="0" i="1"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6" name="TextBox 75">
            <a:extLst>
              <a:ext uri="{FF2B5EF4-FFF2-40B4-BE49-F238E27FC236}">
                <a16:creationId xmlns:a16="http://schemas.microsoft.com/office/drawing/2014/main" id="{0C6D2D17-B294-49A8-B855-3D01106315F6}"/>
              </a:ext>
            </a:extLst>
          </p:cNvPr>
          <p:cNvSpPr txBox="1"/>
          <p:nvPr/>
        </p:nvSpPr>
        <p:spPr>
          <a:xfrm>
            <a:off x="4126910" y="1632208"/>
            <a:ext cx="4510487" cy="461665"/>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Wakati</a:t>
            </a:r>
            <a:r>
              <a:rPr lang="en-GB" sz="24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a:t>
            </a:r>
            <a:r>
              <a:rPr lang="en-GB" sz="24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kuomba</a:t>
            </a:r>
            <a:r>
              <a:rPr lang="en-GB" sz="24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4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zabuni</a:t>
            </a:r>
            <a:endParaRPr kumimoji="0" lang="en-GB" sz="2400" b="0" i="1" u="none" strike="noStrike" kern="1200" cap="none" spc="0" normalizeH="0" baseline="0" noProof="0" dirty="0">
              <a:ln>
                <a:noFill/>
              </a:ln>
              <a:solidFill>
                <a:schemeClr val="accent4">
                  <a:lumMod val="60000"/>
                  <a:lumOff val="40000"/>
                </a:schemeClr>
              </a:solidFill>
              <a:effectLst/>
              <a:uLnTx/>
              <a:uFillTx/>
              <a:latin typeface="Open Sans" panose="020B0606030504020204"/>
              <a:ea typeface="Noto Sans" panose="020B0502040504020204" pitchFamily="34"/>
              <a:cs typeface="Noto Sans" panose="020B0502040504020204" pitchFamily="34"/>
            </a:endParaRPr>
          </a:p>
        </p:txBody>
      </p:sp>
      <p:pic>
        <p:nvPicPr>
          <p:cNvPr id="24"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505"/>
            <a:ext cx="942087" cy="1103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4519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840493D-ED03-4C28-ACEE-38D98F2CE078}"/>
              </a:ext>
            </a:extLst>
          </p:cNvPr>
          <p:cNvSpPr/>
          <p:nvPr/>
        </p:nvSpPr>
        <p:spPr>
          <a:xfrm>
            <a:off x="0" y="3905250"/>
            <a:ext cx="12192000" cy="2286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1" name="Oval 20">
            <a:extLst>
              <a:ext uri="{FF2B5EF4-FFF2-40B4-BE49-F238E27FC236}">
                <a16:creationId xmlns:a16="http://schemas.microsoft.com/office/drawing/2014/main" id="{1BB39A9F-E556-4742-91F3-57522BEE03C7}"/>
              </a:ext>
            </a:extLst>
          </p:cNvPr>
          <p:cNvSpPr/>
          <p:nvPr/>
        </p:nvSpPr>
        <p:spPr>
          <a:xfrm>
            <a:off x="1236474" y="3706812"/>
            <a:ext cx="625475" cy="625475"/>
          </a:xfrm>
          <a:prstGeom prst="ellipse">
            <a:avLst/>
          </a:prstGeom>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2" name="Oval 21">
            <a:extLst>
              <a:ext uri="{FF2B5EF4-FFF2-40B4-BE49-F238E27FC236}">
                <a16:creationId xmlns:a16="http://schemas.microsoft.com/office/drawing/2014/main" id="{DF591DA5-BEDB-402C-86C9-F3E4F94BF22F}"/>
              </a:ext>
            </a:extLst>
          </p:cNvPr>
          <p:cNvSpPr/>
          <p:nvPr/>
        </p:nvSpPr>
        <p:spPr>
          <a:xfrm>
            <a:off x="3331974" y="3706812"/>
            <a:ext cx="625475" cy="625475"/>
          </a:xfrm>
          <a:prstGeom prst="ellipse">
            <a:avLst/>
          </a:prstGeom>
          <a:solidFill>
            <a:schemeClr val="accent2"/>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3" name="Oval 22">
            <a:extLst>
              <a:ext uri="{FF2B5EF4-FFF2-40B4-BE49-F238E27FC236}">
                <a16:creationId xmlns:a16="http://schemas.microsoft.com/office/drawing/2014/main" id="{ABA6FC83-E462-4892-847C-3365DC9EB610}"/>
              </a:ext>
            </a:extLst>
          </p:cNvPr>
          <p:cNvSpPr/>
          <p:nvPr/>
        </p:nvSpPr>
        <p:spPr>
          <a:xfrm>
            <a:off x="5522724" y="3706812"/>
            <a:ext cx="625475" cy="625475"/>
          </a:xfrm>
          <a:prstGeom prst="ellipse">
            <a:avLst/>
          </a:prstGeom>
          <a:solidFill>
            <a:schemeClr val="accent4"/>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6" name="Oval 25">
            <a:extLst>
              <a:ext uri="{FF2B5EF4-FFF2-40B4-BE49-F238E27FC236}">
                <a16:creationId xmlns:a16="http://schemas.microsoft.com/office/drawing/2014/main" id="{5B3B0292-E90E-45F5-91ED-FC7AE600C01F}"/>
              </a:ext>
            </a:extLst>
          </p:cNvPr>
          <p:cNvSpPr/>
          <p:nvPr/>
        </p:nvSpPr>
        <p:spPr>
          <a:xfrm>
            <a:off x="7732524" y="3706812"/>
            <a:ext cx="625475" cy="625475"/>
          </a:xfrm>
          <a:prstGeom prst="ellipse">
            <a:avLst/>
          </a:prstGeom>
          <a:solidFill>
            <a:schemeClr val="accent5"/>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7" name="Oval 26">
            <a:extLst>
              <a:ext uri="{FF2B5EF4-FFF2-40B4-BE49-F238E27FC236}">
                <a16:creationId xmlns:a16="http://schemas.microsoft.com/office/drawing/2014/main" id="{2B9300BF-75C1-46B4-A2E9-097AB3616AD6}"/>
              </a:ext>
            </a:extLst>
          </p:cNvPr>
          <p:cNvSpPr/>
          <p:nvPr/>
        </p:nvSpPr>
        <p:spPr>
          <a:xfrm>
            <a:off x="10189974" y="3706812"/>
            <a:ext cx="625475" cy="625475"/>
          </a:xfrm>
          <a:prstGeom prst="ellipse">
            <a:avLst/>
          </a:prstGeom>
          <a:solidFill>
            <a:schemeClr val="accent6"/>
          </a:solidFill>
          <a:ln w="635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srgbClr val="FFFFFF"/>
              </a:solidFill>
              <a:effectLst/>
              <a:uLnTx/>
              <a:uFillTx/>
              <a:latin typeface="Open Sans" panose="020B0606030504020204"/>
            </a:endParaRPr>
          </a:p>
        </p:txBody>
      </p:sp>
      <p:sp>
        <p:nvSpPr>
          <p:cNvPr id="29" name="TextBox 28">
            <a:extLst>
              <a:ext uri="{FF2B5EF4-FFF2-40B4-BE49-F238E27FC236}">
                <a16:creationId xmlns:a16="http://schemas.microsoft.com/office/drawing/2014/main" id="{B3F10488-09C9-4873-9E7B-05933BB40164}"/>
              </a:ext>
            </a:extLst>
          </p:cNvPr>
          <p:cNvSpPr txBox="1"/>
          <p:nvPr/>
        </p:nvSpPr>
        <p:spPr>
          <a:xfrm>
            <a:off x="12695" y="1962281"/>
            <a:ext cx="3506537" cy="1384995"/>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Kutoleta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kwa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wakati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1"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Equipment, Staff </a:t>
            </a:r>
            <a:r>
              <a:rPr kumimoji="0" lang="en-GB" sz="2800" b="1" i="1"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na</a:t>
            </a:r>
            <a:r>
              <a:rPr kumimoji="0" lang="en-GB" sz="2800" b="1" i="1"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Materials</a:t>
            </a:r>
          </a:p>
        </p:txBody>
      </p:sp>
      <p:sp>
        <p:nvSpPr>
          <p:cNvPr id="31" name="TextBox 30">
            <a:extLst>
              <a:ext uri="{FF2B5EF4-FFF2-40B4-BE49-F238E27FC236}">
                <a16:creationId xmlns:a16="http://schemas.microsoft.com/office/drawing/2014/main" id="{EC140A3C-972E-4E16-BF62-96E3E4F20234}"/>
              </a:ext>
            </a:extLst>
          </p:cNvPr>
          <p:cNvSpPr txBox="1"/>
          <p:nvPr/>
        </p:nvSpPr>
        <p:spPr>
          <a:xfrm>
            <a:off x="1685381" y="4442036"/>
            <a:ext cx="3667702" cy="954107"/>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Kutohuisha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kwa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wakati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1"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Performance Guarantee</a:t>
            </a:r>
          </a:p>
        </p:txBody>
      </p:sp>
      <p:sp>
        <p:nvSpPr>
          <p:cNvPr id="33" name="TextBox 32">
            <a:extLst>
              <a:ext uri="{FF2B5EF4-FFF2-40B4-BE49-F238E27FC236}">
                <a16:creationId xmlns:a16="http://schemas.microsoft.com/office/drawing/2014/main" id="{0C6D2D17-B294-49A8-B855-3D01106315F6}"/>
              </a:ext>
            </a:extLst>
          </p:cNvPr>
          <p:cNvSpPr txBox="1"/>
          <p:nvPr/>
        </p:nvSpPr>
        <p:spPr>
          <a:xfrm>
            <a:off x="4087639" y="2678494"/>
            <a:ext cx="3644885" cy="954107"/>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Kutofuata</a:t>
            </a:r>
            <a:r>
              <a:rPr lang="en-GB" sz="2800" b="1" dirty="0">
                <a:solidFill>
                  <a:srgbClr val="282F39"/>
                </a:solidFill>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vipengele</a:t>
            </a:r>
            <a:r>
              <a:rPr kumimoji="0" lang="en-GB" sz="2800" b="1" i="0" u="none" strike="noStrike" kern="1200" cap="none" spc="0" normalizeH="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vya</a:t>
            </a:r>
            <a:r>
              <a:rPr kumimoji="0" lang="en-GB" sz="2800" b="1" i="0" u="none" strike="noStrike" kern="1200" cap="none" spc="0" normalizeH="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Mazingira</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34" name="TextBox 33">
            <a:extLst>
              <a:ext uri="{FF2B5EF4-FFF2-40B4-BE49-F238E27FC236}">
                <a16:creationId xmlns:a16="http://schemas.microsoft.com/office/drawing/2014/main" id="{48FFCDDC-C535-4CEA-A5B3-64C596BC037F}"/>
              </a:ext>
            </a:extLst>
          </p:cNvPr>
          <p:cNvSpPr txBox="1"/>
          <p:nvPr/>
        </p:nvSpPr>
        <p:spPr>
          <a:xfrm>
            <a:off x="8617591" y="1788535"/>
            <a:ext cx="3574409" cy="1384995"/>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Kutotilia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maanani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usalama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mahala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pa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kazi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na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kutofuta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Mpango</a:t>
            </a:r>
            <a:r>
              <a:rPr kumimoji="0" lang="en-GB" sz="2800" b="1" i="0" u="none" strike="noStrike" kern="1200" cap="none" spc="0" normalizeH="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kazi</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35" name="TextBox 34">
            <a:extLst>
              <a:ext uri="{FF2B5EF4-FFF2-40B4-BE49-F238E27FC236}">
                <a16:creationId xmlns:a16="http://schemas.microsoft.com/office/drawing/2014/main" id="{9FAF0F6A-4BF2-4B76-A7B1-14C5E5D3314E}"/>
              </a:ext>
            </a:extLst>
          </p:cNvPr>
          <p:cNvSpPr txBox="1"/>
          <p:nvPr/>
        </p:nvSpPr>
        <p:spPr>
          <a:xfrm>
            <a:off x="6742887" y="4611287"/>
            <a:ext cx="2875403" cy="954107"/>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Ukiukwaji</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wa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Mikataba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ya</a:t>
            </a:r>
            <a:r>
              <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rPr>
              <a:t> </a:t>
            </a:r>
            <a:r>
              <a:rPr kumimoji="0" lang="en-GB" sz="2800" b="1" i="0" u="none" strike="noStrike" kern="1200" cap="none" spc="0" normalizeH="0" baseline="0" noProof="0" dirty="0" err="1">
                <a:ln>
                  <a:noFill/>
                </a:ln>
                <a:solidFill>
                  <a:srgbClr val="282F39"/>
                </a:solidFill>
                <a:effectLst/>
                <a:uLnTx/>
                <a:uFillTx/>
                <a:latin typeface="Open Sans" panose="020B0606030504020204"/>
                <a:ea typeface="Noto Sans" panose="020B0502040504020204" pitchFamily="34"/>
                <a:cs typeface="Noto Sans" panose="020B0502040504020204" pitchFamily="34"/>
              </a:rPr>
              <a:t>Kazi</a:t>
            </a:r>
            <a:endParaRPr kumimoji="0" lang="en-GB" sz="2800" b="1" i="0" u="none" strike="noStrike" kern="1200" cap="none" spc="0" normalizeH="0" baseline="0" noProof="0" dirty="0">
              <a:ln>
                <a:noFill/>
              </a:ln>
              <a:solidFill>
                <a:srgbClr val="282F39"/>
              </a:solidFill>
              <a:effectLst/>
              <a:uLnTx/>
              <a:uFillTx/>
              <a:latin typeface="Open Sans" panose="020B0606030504020204"/>
              <a:ea typeface="Noto Sans" panose="020B0502040504020204" pitchFamily="34"/>
              <a:cs typeface="Noto Sans" panose="020B0502040504020204" pitchFamily="34"/>
            </a:endParaRPr>
          </a:p>
        </p:txBody>
      </p:sp>
      <p:sp>
        <p:nvSpPr>
          <p:cNvPr id="39" name="TextBox 38">
            <a:extLst>
              <a:ext uri="{FF2B5EF4-FFF2-40B4-BE49-F238E27FC236}">
                <a16:creationId xmlns:a16="http://schemas.microsoft.com/office/drawing/2014/main" id="{430529B4-EFC8-4092-845B-A63565AEE513}"/>
              </a:ext>
            </a:extLst>
          </p:cNvPr>
          <p:cNvSpPr txBox="1"/>
          <p:nvPr/>
        </p:nvSpPr>
        <p:spPr>
          <a:xfrm>
            <a:off x="1236473"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01</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509B505E-3812-4A49-B70A-B35F6535BA62}"/>
              </a:ext>
            </a:extLst>
          </p:cNvPr>
          <p:cNvSpPr txBox="1"/>
          <p:nvPr/>
        </p:nvSpPr>
        <p:spPr>
          <a:xfrm>
            <a:off x="3331973"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01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4" name="TextBox 43">
            <a:extLst>
              <a:ext uri="{FF2B5EF4-FFF2-40B4-BE49-F238E27FC236}">
                <a16:creationId xmlns:a16="http://schemas.microsoft.com/office/drawing/2014/main" id="{52CBCC2A-1053-45D9-8BB8-25FBF08A77B6}"/>
              </a:ext>
            </a:extLst>
          </p:cNvPr>
          <p:cNvSpPr txBox="1"/>
          <p:nvPr/>
        </p:nvSpPr>
        <p:spPr>
          <a:xfrm>
            <a:off x="5529651"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03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5" name="TextBox 44">
            <a:extLst>
              <a:ext uri="{FF2B5EF4-FFF2-40B4-BE49-F238E27FC236}">
                <a16:creationId xmlns:a16="http://schemas.microsoft.com/office/drawing/2014/main" id="{D3AC7BBC-8186-4AEB-867F-9D58EBAC73A3}"/>
              </a:ext>
            </a:extLst>
          </p:cNvPr>
          <p:cNvSpPr txBox="1"/>
          <p:nvPr/>
        </p:nvSpPr>
        <p:spPr>
          <a:xfrm>
            <a:off x="7732524"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04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46" name="TextBox 45">
            <a:extLst>
              <a:ext uri="{FF2B5EF4-FFF2-40B4-BE49-F238E27FC236}">
                <a16:creationId xmlns:a16="http://schemas.microsoft.com/office/drawing/2014/main" id="{3DBC438E-173F-4C54-9771-7B7D411FC014}"/>
              </a:ext>
            </a:extLst>
          </p:cNvPr>
          <p:cNvSpPr txBox="1"/>
          <p:nvPr/>
        </p:nvSpPr>
        <p:spPr>
          <a:xfrm>
            <a:off x="10196901" y="3781022"/>
            <a:ext cx="625476"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800" b="1" i="0" u="none" strike="noStrike" kern="1200" cap="none" spc="0" normalizeH="0" baseline="0" noProof="0" dirty="0">
                <a:ln>
                  <a:noFill/>
                </a:ln>
                <a:solidFill>
                  <a:srgbClr val="FFFFFF"/>
                </a:solidFill>
                <a:effectLst/>
                <a:uLnTx/>
                <a:uFillTx/>
                <a:latin typeface="Open Sans" panose="020B0606030504020204" pitchFamily="34" charset="0"/>
              </a:rPr>
              <a:t>05 </a:t>
            </a:r>
            <a:endParaRPr kumimoji="0" lang="en-GB" sz="2800" b="1" i="0" u="none" strike="noStrike" kern="1200" cap="none" spc="0" normalizeH="0" baseline="0" noProof="0" dirty="0">
              <a:ln>
                <a:noFill/>
              </a:ln>
              <a:solidFill>
                <a:srgbClr val="FFFFFF"/>
              </a:solidFill>
              <a:effectLst/>
              <a:uLnTx/>
              <a:uFillTx/>
              <a:latin typeface="Open Sans" panose="020B0606030504020204"/>
              <a:ea typeface="Noto Sans" panose="020B0502040504020204" pitchFamily="34"/>
              <a:cs typeface="Noto Sans" panose="020B0502040504020204" pitchFamily="34"/>
            </a:endParaRPr>
          </a:p>
        </p:txBody>
      </p:sp>
      <p:sp>
        <p:nvSpPr>
          <p:cNvPr id="74" name="TextBox 73">
            <a:extLst>
              <a:ext uri="{FF2B5EF4-FFF2-40B4-BE49-F238E27FC236}">
                <a16:creationId xmlns:a16="http://schemas.microsoft.com/office/drawing/2014/main" id="{6699AC3C-FE44-4341-B799-F20DE8937C2B}"/>
              </a:ext>
            </a:extLst>
          </p:cNvPr>
          <p:cNvSpPr txBox="1"/>
          <p:nvPr/>
        </p:nvSpPr>
        <p:spPr>
          <a:xfrm>
            <a:off x="998610" y="116666"/>
            <a:ext cx="9673702" cy="954107"/>
          </a:xfrm>
          <a:prstGeom prst="rect">
            <a:avLst/>
          </a:prstGeom>
          <a:noFill/>
        </p:spPr>
        <p:txBody>
          <a:bodyPr wrap="square" rtlCol="0">
            <a:spAutoFit/>
          </a:bodyPr>
          <a:lstStyle/>
          <a:p>
            <a:pPr lvl="0" algn="ctr">
              <a:defRPr/>
            </a:pPr>
            <a:r>
              <a:rPr lang="en-US" sz="2800" dirty="0">
                <a:solidFill>
                  <a:srgbClr val="00B050"/>
                </a:solidFill>
                <a:latin typeface="Open Sans" panose="020B0606030504020204"/>
                <a:ea typeface="Noto Sans" panose="020B0502040504020204" pitchFamily="34"/>
                <a:cs typeface="Noto Sans" panose="020B0502040504020204" pitchFamily="34"/>
              </a:rPr>
              <a:t>VIZINGITI KWA MAKANDARASI WAZAWA KWENYE KAZI ZA BARABARA- MTAZAMO WA TANROADS  </a:t>
            </a:r>
            <a:endParaRPr kumimoji="0" lang="en-US" sz="2800" b="0" i="0" u="none" strike="noStrike" kern="1200" cap="none" spc="0" normalizeH="0" baseline="0" noProof="0" dirty="0">
              <a:ln>
                <a:noFill/>
              </a:ln>
              <a:solidFill>
                <a:srgbClr val="00B050"/>
              </a:solidFill>
              <a:effectLst/>
              <a:uLnTx/>
              <a:uFillTx/>
              <a:latin typeface="Open Sans" panose="020B0606030504020204"/>
              <a:ea typeface="Noto Sans" panose="020B0502040504020204" pitchFamily="34"/>
              <a:cs typeface="Noto Sans" panose="020B0502040504020204" pitchFamily="34"/>
            </a:endParaRPr>
          </a:p>
        </p:txBody>
      </p:sp>
      <p:sp>
        <p:nvSpPr>
          <p:cNvPr id="75" name="TextBox 74">
            <a:extLst>
              <a:ext uri="{FF2B5EF4-FFF2-40B4-BE49-F238E27FC236}">
                <a16:creationId xmlns:a16="http://schemas.microsoft.com/office/drawing/2014/main" id="{0C6D2D17-B294-49A8-B855-3D01106315F6}"/>
              </a:ext>
            </a:extLst>
          </p:cNvPr>
          <p:cNvSpPr txBox="1"/>
          <p:nvPr/>
        </p:nvSpPr>
        <p:spPr>
          <a:xfrm>
            <a:off x="3957449" y="1254733"/>
            <a:ext cx="3577975"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en-GB" sz="28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Wakati</a:t>
            </a:r>
            <a:r>
              <a:rPr lang="en-GB" sz="28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8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wa</a:t>
            </a:r>
            <a:r>
              <a:rPr lang="en-GB" sz="2800" dirty="0">
                <a:solidFill>
                  <a:schemeClr val="accent4">
                    <a:lumMod val="60000"/>
                    <a:lumOff val="40000"/>
                  </a:schemeClr>
                </a:solidFill>
                <a:latin typeface="Open Sans" panose="020B0606030504020204"/>
                <a:ea typeface="Noto Sans" panose="020B0502040504020204" pitchFamily="34"/>
                <a:cs typeface="Noto Sans" panose="020B0502040504020204" pitchFamily="34"/>
              </a:rPr>
              <a:t> </a:t>
            </a:r>
            <a:r>
              <a:rPr lang="en-GB" sz="2800" dirty="0" err="1">
                <a:solidFill>
                  <a:schemeClr val="accent4">
                    <a:lumMod val="60000"/>
                    <a:lumOff val="40000"/>
                  </a:schemeClr>
                </a:solidFill>
                <a:latin typeface="Open Sans" panose="020B0606030504020204"/>
                <a:ea typeface="Noto Sans" panose="020B0502040504020204" pitchFamily="34"/>
                <a:cs typeface="Noto Sans" panose="020B0502040504020204" pitchFamily="34"/>
              </a:rPr>
              <a:t>Utendaji</a:t>
            </a:r>
            <a:endParaRPr kumimoji="0" lang="en-GB" sz="2800" b="0" i="1" u="none" strike="noStrike" kern="1200" cap="none" spc="0" normalizeH="0" baseline="0" noProof="0" dirty="0">
              <a:ln>
                <a:noFill/>
              </a:ln>
              <a:solidFill>
                <a:schemeClr val="accent4">
                  <a:lumMod val="60000"/>
                  <a:lumOff val="40000"/>
                </a:schemeClr>
              </a:solidFill>
              <a:effectLst/>
              <a:uLnTx/>
              <a:uFillTx/>
              <a:latin typeface="Open Sans" panose="020B0606030504020204"/>
              <a:ea typeface="Noto Sans" panose="020B0502040504020204" pitchFamily="34"/>
              <a:cs typeface="Noto Sans" panose="020B0502040504020204" pitchFamily="34"/>
            </a:endParaRPr>
          </a:p>
        </p:txBody>
      </p:sp>
      <p:pic>
        <p:nvPicPr>
          <p:cNvPr id="20"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6504"/>
            <a:ext cx="914400" cy="107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6065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pattFill prst="pct80">
          <a:fgClr>
            <a:schemeClr val="bg1">
              <a:lumMod val="75000"/>
            </a:schemeClr>
          </a:fgClr>
          <a:bgClr>
            <a:schemeClr val="bg1"/>
          </a:bgClr>
        </a:patt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699AC3C-FE44-4341-B799-F20DE8937C2B}"/>
              </a:ext>
            </a:extLst>
          </p:cNvPr>
          <p:cNvSpPr txBox="1"/>
          <p:nvPr/>
        </p:nvSpPr>
        <p:spPr>
          <a:xfrm>
            <a:off x="1202750" y="89791"/>
            <a:ext cx="10989250" cy="1200329"/>
          </a:xfrm>
          <a:prstGeom prst="rect">
            <a:avLst/>
          </a:prstGeom>
          <a:noFill/>
        </p:spPr>
        <p:txBody>
          <a:bodyPr wrap="square" rtlCol="0">
            <a:spAutoFit/>
          </a:bodyPr>
          <a:lstStyle/>
          <a:p>
            <a:pPr lvl="0" algn="ctr">
              <a:defRPr/>
            </a:pPr>
            <a:r>
              <a:rPr lang="en-GB" sz="3600" b="1" dirty="0">
                <a:solidFill>
                  <a:schemeClr val="accent4">
                    <a:lumMod val="50000"/>
                  </a:schemeClr>
                </a:solidFill>
                <a:latin typeface="Times New Roman" panose="02020603050405020304" pitchFamily="18" charset="0"/>
                <a:ea typeface="Calibri" panose="020F0502020204030204" pitchFamily="34" charset="0"/>
              </a:rPr>
              <a:t>TANROADS IMEFANYA YAFUATAYO KUKWAMAUA MAKANDARASI </a:t>
            </a:r>
            <a:endParaRPr kumimoji="0" lang="en-US" sz="3600" b="0" i="0" u="none" strike="noStrike" kern="1200" cap="none" spc="0" normalizeH="0" baseline="0" noProof="0" dirty="0">
              <a:ln>
                <a:noFill/>
              </a:ln>
              <a:solidFill>
                <a:schemeClr val="accent4">
                  <a:lumMod val="50000"/>
                </a:schemeClr>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 name="Arrow: Pentagon 1">
            <a:extLst>
              <a:ext uri="{FF2B5EF4-FFF2-40B4-BE49-F238E27FC236}">
                <a16:creationId xmlns:a16="http://schemas.microsoft.com/office/drawing/2014/main" id="{E20D09A7-83DA-47D7-8835-65AA6E22E227}"/>
              </a:ext>
            </a:extLst>
          </p:cNvPr>
          <p:cNvSpPr/>
          <p:nvPr/>
        </p:nvSpPr>
        <p:spPr>
          <a:xfrm>
            <a:off x="633589" y="1324317"/>
            <a:ext cx="1483031" cy="859540"/>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4" name="Group 3">
            <a:extLst>
              <a:ext uri="{FF2B5EF4-FFF2-40B4-BE49-F238E27FC236}">
                <a16:creationId xmlns:a16="http://schemas.microsoft.com/office/drawing/2014/main" id="{F75430F2-C29B-490A-A12B-C953EE76E860}"/>
              </a:ext>
            </a:extLst>
          </p:cNvPr>
          <p:cNvGrpSpPr/>
          <p:nvPr/>
        </p:nvGrpSpPr>
        <p:grpSpPr>
          <a:xfrm>
            <a:off x="1773717" y="1301174"/>
            <a:ext cx="9795600" cy="859540"/>
            <a:chOff x="2189480" y="2153920"/>
            <a:chExt cx="7213599" cy="1137920"/>
          </a:xfrm>
        </p:grpSpPr>
        <p:sp>
          <p:nvSpPr>
            <p:cNvPr id="3" name="Arrow: Chevron 2">
              <a:extLst>
                <a:ext uri="{FF2B5EF4-FFF2-40B4-BE49-F238E27FC236}">
                  <a16:creationId xmlns:a16="http://schemas.microsoft.com/office/drawing/2014/main" id="{E4902C58-E153-4BF7-950A-D1AAB4AFC986}"/>
                </a:ext>
              </a:extLst>
            </p:cNvPr>
            <p:cNvSpPr/>
            <p:nvPr/>
          </p:nvSpPr>
          <p:spPr>
            <a:xfrm>
              <a:off x="2189480" y="2153920"/>
              <a:ext cx="7172960" cy="113792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AAE41742-CF4A-4F94-8B35-9ACD7CFFA56B}"/>
                </a:ext>
              </a:extLst>
            </p:cNvPr>
            <p:cNvSpPr/>
            <p:nvPr/>
          </p:nvSpPr>
          <p:spPr>
            <a:xfrm>
              <a:off x="7779408" y="2153920"/>
              <a:ext cx="1623671" cy="1137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9" name="Arrow: Pentagon 8">
            <a:extLst>
              <a:ext uri="{FF2B5EF4-FFF2-40B4-BE49-F238E27FC236}">
                <a16:creationId xmlns:a16="http://schemas.microsoft.com/office/drawing/2014/main" id="{83FC3BF6-085A-465A-AC29-C6850C13445A}"/>
              </a:ext>
            </a:extLst>
          </p:cNvPr>
          <p:cNvSpPr/>
          <p:nvPr/>
        </p:nvSpPr>
        <p:spPr>
          <a:xfrm>
            <a:off x="1966572" y="2247496"/>
            <a:ext cx="1483031" cy="859540"/>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0" name="Group 9">
            <a:extLst>
              <a:ext uri="{FF2B5EF4-FFF2-40B4-BE49-F238E27FC236}">
                <a16:creationId xmlns:a16="http://schemas.microsoft.com/office/drawing/2014/main" id="{C62A3799-0CD7-4C64-8242-AC9EA24CA07C}"/>
              </a:ext>
            </a:extLst>
          </p:cNvPr>
          <p:cNvGrpSpPr/>
          <p:nvPr/>
        </p:nvGrpSpPr>
        <p:grpSpPr>
          <a:xfrm>
            <a:off x="3146658" y="2247496"/>
            <a:ext cx="8470378" cy="859540"/>
            <a:chOff x="2189480" y="2153920"/>
            <a:chExt cx="7213599" cy="1137920"/>
          </a:xfrm>
          <a:solidFill>
            <a:schemeClr val="accent2"/>
          </a:solidFill>
        </p:grpSpPr>
        <p:sp>
          <p:nvSpPr>
            <p:cNvPr id="11" name="Arrow: Chevron 10">
              <a:extLst>
                <a:ext uri="{FF2B5EF4-FFF2-40B4-BE49-F238E27FC236}">
                  <a16:creationId xmlns:a16="http://schemas.microsoft.com/office/drawing/2014/main" id="{69D05AF8-0362-40E3-A7E7-10278B88F503}"/>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0053719-8142-4D73-BD76-5FA6F7C9E069}"/>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13" name="Arrow: Pentagon 12">
            <a:extLst>
              <a:ext uri="{FF2B5EF4-FFF2-40B4-BE49-F238E27FC236}">
                <a16:creationId xmlns:a16="http://schemas.microsoft.com/office/drawing/2014/main" id="{8645047F-D9CB-4CC1-BC0F-1C4292F5A94A}"/>
              </a:ext>
            </a:extLst>
          </p:cNvPr>
          <p:cNvSpPr/>
          <p:nvPr/>
        </p:nvSpPr>
        <p:spPr>
          <a:xfrm>
            <a:off x="624366" y="3204771"/>
            <a:ext cx="1483031" cy="859540"/>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4" name="Group 13">
            <a:extLst>
              <a:ext uri="{FF2B5EF4-FFF2-40B4-BE49-F238E27FC236}">
                <a16:creationId xmlns:a16="http://schemas.microsoft.com/office/drawing/2014/main" id="{1F283355-3C29-4FB8-A131-09D9EB725ACF}"/>
              </a:ext>
            </a:extLst>
          </p:cNvPr>
          <p:cNvGrpSpPr/>
          <p:nvPr/>
        </p:nvGrpSpPr>
        <p:grpSpPr>
          <a:xfrm>
            <a:off x="1773717" y="3193816"/>
            <a:ext cx="9843319" cy="859540"/>
            <a:chOff x="2189480" y="2153920"/>
            <a:chExt cx="7213599" cy="1137920"/>
          </a:xfrm>
          <a:solidFill>
            <a:schemeClr val="accent4"/>
          </a:solidFill>
        </p:grpSpPr>
        <p:sp>
          <p:nvSpPr>
            <p:cNvPr id="15" name="Arrow: Chevron 14">
              <a:extLst>
                <a:ext uri="{FF2B5EF4-FFF2-40B4-BE49-F238E27FC236}">
                  <a16:creationId xmlns:a16="http://schemas.microsoft.com/office/drawing/2014/main" id="{7CEDD191-1D4E-49C5-8444-8F22619709F6}"/>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C065D71D-6D12-4F7F-8EFA-813DA9004804}"/>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17" name="Arrow: Pentagon 16">
            <a:extLst>
              <a:ext uri="{FF2B5EF4-FFF2-40B4-BE49-F238E27FC236}">
                <a16:creationId xmlns:a16="http://schemas.microsoft.com/office/drawing/2014/main" id="{BF9B6AB6-6147-424D-8F82-81A2B273645F}"/>
              </a:ext>
            </a:extLst>
          </p:cNvPr>
          <p:cNvSpPr/>
          <p:nvPr/>
        </p:nvSpPr>
        <p:spPr>
          <a:xfrm>
            <a:off x="1966572" y="4140138"/>
            <a:ext cx="1483031" cy="85954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18" name="Group 17">
            <a:extLst>
              <a:ext uri="{FF2B5EF4-FFF2-40B4-BE49-F238E27FC236}">
                <a16:creationId xmlns:a16="http://schemas.microsoft.com/office/drawing/2014/main" id="{E733BE8E-BFBE-43EA-A9FD-BD45F197DD84}"/>
              </a:ext>
            </a:extLst>
          </p:cNvPr>
          <p:cNvGrpSpPr/>
          <p:nvPr/>
        </p:nvGrpSpPr>
        <p:grpSpPr>
          <a:xfrm>
            <a:off x="3146658" y="4140138"/>
            <a:ext cx="8470378" cy="859540"/>
            <a:chOff x="2189480" y="2153920"/>
            <a:chExt cx="7213599" cy="1137920"/>
          </a:xfrm>
          <a:solidFill>
            <a:schemeClr val="accent5"/>
          </a:solidFill>
        </p:grpSpPr>
        <p:sp>
          <p:nvSpPr>
            <p:cNvPr id="19" name="Arrow: Chevron 18">
              <a:extLst>
                <a:ext uri="{FF2B5EF4-FFF2-40B4-BE49-F238E27FC236}">
                  <a16:creationId xmlns:a16="http://schemas.microsoft.com/office/drawing/2014/main" id="{1E05DB33-7027-4243-B2B1-AE959B934587}"/>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53CAB0D8-22D4-44B8-BBE1-517EC44C45DC}"/>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22" name="Arrow: Pentagon 21">
            <a:extLst>
              <a:ext uri="{FF2B5EF4-FFF2-40B4-BE49-F238E27FC236}">
                <a16:creationId xmlns:a16="http://schemas.microsoft.com/office/drawing/2014/main" id="{7A635083-451F-40BF-9734-33850F7342D3}"/>
              </a:ext>
            </a:extLst>
          </p:cNvPr>
          <p:cNvSpPr/>
          <p:nvPr/>
        </p:nvSpPr>
        <p:spPr>
          <a:xfrm>
            <a:off x="492931" y="5085986"/>
            <a:ext cx="1483031" cy="859540"/>
          </a:xfrm>
          <a:prstGeom prst="homePlat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23" name="Group 22">
            <a:extLst>
              <a:ext uri="{FF2B5EF4-FFF2-40B4-BE49-F238E27FC236}">
                <a16:creationId xmlns:a16="http://schemas.microsoft.com/office/drawing/2014/main" id="{2CC8895A-9474-4AF5-956A-D6B3CEFA3279}"/>
              </a:ext>
            </a:extLst>
          </p:cNvPr>
          <p:cNvGrpSpPr/>
          <p:nvPr/>
        </p:nvGrpSpPr>
        <p:grpSpPr>
          <a:xfrm>
            <a:off x="1635019" y="5090430"/>
            <a:ext cx="9982017" cy="859540"/>
            <a:chOff x="2189480" y="2153920"/>
            <a:chExt cx="7213599" cy="1137920"/>
          </a:xfrm>
          <a:solidFill>
            <a:schemeClr val="accent6"/>
          </a:solidFill>
        </p:grpSpPr>
        <p:sp>
          <p:nvSpPr>
            <p:cNvPr id="24" name="Arrow: Chevron 23">
              <a:extLst>
                <a:ext uri="{FF2B5EF4-FFF2-40B4-BE49-F238E27FC236}">
                  <a16:creationId xmlns:a16="http://schemas.microsoft.com/office/drawing/2014/main" id="{FA5ECFFC-D03C-4BA5-970C-397D92480096}"/>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90B1D260-A41C-4E95-A755-8E359C341F2F}"/>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27" name="TextBox 26">
            <a:extLst>
              <a:ext uri="{FF2B5EF4-FFF2-40B4-BE49-F238E27FC236}">
                <a16:creationId xmlns:a16="http://schemas.microsoft.com/office/drawing/2014/main" id="{72A83EA8-E44D-4CC9-982F-1B8B609D21F2}"/>
              </a:ext>
            </a:extLst>
          </p:cNvPr>
          <p:cNvSpPr txBox="1"/>
          <p:nvPr/>
        </p:nvSpPr>
        <p:spPr>
          <a:xfrm>
            <a:off x="624366" y="1339556"/>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01</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8" name="TextBox 27">
            <a:extLst>
              <a:ext uri="{FF2B5EF4-FFF2-40B4-BE49-F238E27FC236}">
                <a16:creationId xmlns:a16="http://schemas.microsoft.com/office/drawing/2014/main" id="{AF674A17-AAE5-4964-89E9-E927EF4D90FD}"/>
              </a:ext>
            </a:extLst>
          </p:cNvPr>
          <p:cNvSpPr txBox="1"/>
          <p:nvPr/>
        </p:nvSpPr>
        <p:spPr>
          <a:xfrm>
            <a:off x="2033804" y="2314660"/>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2</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29" name="TextBox 28">
            <a:extLst>
              <a:ext uri="{FF2B5EF4-FFF2-40B4-BE49-F238E27FC236}">
                <a16:creationId xmlns:a16="http://schemas.microsoft.com/office/drawing/2014/main" id="{F09FA8CE-2609-4B18-A96B-C2D56CF5BE9D}"/>
              </a:ext>
            </a:extLst>
          </p:cNvPr>
          <p:cNvSpPr txBox="1"/>
          <p:nvPr/>
        </p:nvSpPr>
        <p:spPr>
          <a:xfrm>
            <a:off x="533685" y="3193816"/>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3</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0" name="TextBox 29">
            <a:extLst>
              <a:ext uri="{FF2B5EF4-FFF2-40B4-BE49-F238E27FC236}">
                <a16:creationId xmlns:a16="http://schemas.microsoft.com/office/drawing/2014/main" id="{0FB775DB-7BDA-40F8-8943-FE3A0A82B375}"/>
              </a:ext>
            </a:extLst>
          </p:cNvPr>
          <p:cNvSpPr txBox="1"/>
          <p:nvPr/>
        </p:nvSpPr>
        <p:spPr>
          <a:xfrm>
            <a:off x="2033804" y="4215965"/>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4</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1" name="TextBox 30">
            <a:extLst>
              <a:ext uri="{FF2B5EF4-FFF2-40B4-BE49-F238E27FC236}">
                <a16:creationId xmlns:a16="http://schemas.microsoft.com/office/drawing/2014/main" id="{1B1F7E83-9D5F-403A-AEC1-1DBFB6EEEFA9}"/>
              </a:ext>
            </a:extLst>
          </p:cNvPr>
          <p:cNvSpPr txBox="1"/>
          <p:nvPr/>
        </p:nvSpPr>
        <p:spPr>
          <a:xfrm>
            <a:off x="281634" y="5128493"/>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5</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2" name="TextBox 31">
            <a:extLst>
              <a:ext uri="{FF2B5EF4-FFF2-40B4-BE49-F238E27FC236}">
                <a16:creationId xmlns:a16="http://schemas.microsoft.com/office/drawing/2014/main" id="{6622EE78-8826-4D13-896F-3CE387814C90}"/>
              </a:ext>
            </a:extLst>
          </p:cNvPr>
          <p:cNvSpPr txBox="1"/>
          <p:nvPr/>
        </p:nvSpPr>
        <p:spPr>
          <a:xfrm>
            <a:off x="3723701" y="1431889"/>
            <a:ext cx="7798165" cy="523220"/>
          </a:xfrm>
          <a:prstGeom prst="rect">
            <a:avLst/>
          </a:prstGeom>
          <a:noFill/>
        </p:spPr>
        <p:txBody>
          <a:bodyPr wrap="square" rtlCol="0">
            <a:spAutoFit/>
          </a:bodyPr>
          <a:lstStyle/>
          <a:p>
            <a:pPr lvl="0" algn="just">
              <a:defRPr/>
            </a:pPr>
            <a:r>
              <a:rPr lang="en-GB" sz="2800" dirty="0" err="1">
                <a:latin typeface="Times New Roman" panose="02020603050405020304" pitchFamily="18" charset="0"/>
                <a:ea typeface="Calibri" panose="020F0502020204030204" pitchFamily="34" charset="0"/>
              </a:rPr>
              <a:t>Kugawanya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kukatakata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kazi</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za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matengenezo</a:t>
            </a:r>
            <a:r>
              <a:rPr lang="en-GB" sz="2800" dirty="0">
                <a:latin typeface="Times New Roman" panose="02020603050405020304" pitchFamily="18" charset="0"/>
                <a:ea typeface="Calibri" panose="020F0502020204030204" pitchFamily="34" charset="0"/>
              </a:rPr>
              <a:t> </a:t>
            </a:r>
            <a:r>
              <a:rPr kumimoji="0" lang="en-US" sz="1500" b="0"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 </a:t>
            </a:r>
            <a:endParaRPr kumimoji="0" lang="en-GB" sz="15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8" name="TextBox 37">
            <a:extLst>
              <a:ext uri="{FF2B5EF4-FFF2-40B4-BE49-F238E27FC236}">
                <a16:creationId xmlns:a16="http://schemas.microsoft.com/office/drawing/2014/main" id="{D21EF9FC-F363-4D04-8D70-B84B5D145B65}"/>
              </a:ext>
            </a:extLst>
          </p:cNvPr>
          <p:cNvSpPr txBox="1"/>
          <p:nvPr/>
        </p:nvSpPr>
        <p:spPr>
          <a:xfrm>
            <a:off x="3723701" y="2284400"/>
            <a:ext cx="7893335" cy="523220"/>
          </a:xfrm>
          <a:prstGeom prst="rect">
            <a:avLst/>
          </a:prstGeom>
          <a:noFill/>
        </p:spPr>
        <p:txBody>
          <a:bodyPr wrap="square" rtlCol="0">
            <a:spAutoFit/>
          </a:bodyPr>
          <a:lstStyle/>
          <a:p>
            <a:pPr lvl="0" algn="just">
              <a:defRPr/>
            </a:pPr>
            <a:r>
              <a:rPr lang="en-GB" sz="2800" dirty="0" err="1">
                <a:latin typeface="Times New Roman" panose="02020603050405020304" pitchFamily="18" charset="0"/>
                <a:ea typeface="Calibri" panose="020F0502020204030204" pitchFamily="34" charset="0"/>
              </a:rPr>
              <a:t>Kushusha</a:t>
            </a:r>
            <a:r>
              <a:rPr lang="en-GB" sz="2800" dirty="0">
                <a:latin typeface="Times New Roman" panose="02020603050405020304" pitchFamily="18" charset="0"/>
                <a:ea typeface="Calibri" panose="020F0502020204030204" pitchFamily="34" charset="0"/>
              </a:rPr>
              <a:t>/</a:t>
            </a:r>
            <a:r>
              <a:rPr lang="en-GB" sz="2800" dirty="0" err="1">
                <a:latin typeface="Times New Roman" panose="02020603050405020304" pitchFamily="18" charset="0"/>
                <a:ea typeface="Calibri" panose="020F0502020204030204" pitchFamily="34" charset="0"/>
              </a:rPr>
              <a:t>kuondoa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vigezo</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vya</a:t>
            </a:r>
            <a:r>
              <a:rPr lang="en-GB" sz="2800" dirty="0">
                <a:latin typeface="Times New Roman" panose="02020603050405020304" pitchFamily="18" charset="0"/>
                <a:ea typeface="Calibri" panose="020F0502020204030204" pitchFamily="34" charset="0"/>
              </a:rPr>
              <a:t> </a:t>
            </a:r>
            <a:r>
              <a:rPr lang="en-GB" sz="2800" dirty="0" err="1">
                <a:latin typeface="Times New Roman" panose="02020603050405020304" pitchFamily="18" charset="0"/>
                <a:ea typeface="Calibri" panose="020F0502020204030204" pitchFamily="34" charset="0"/>
              </a:rPr>
              <a:t>mauzo</a:t>
            </a:r>
            <a:r>
              <a:rPr lang="en-GB" sz="2800" dirty="0">
                <a:latin typeface="Times New Roman" panose="02020603050405020304" pitchFamily="18" charset="0"/>
                <a:ea typeface="Calibri" panose="020F0502020204030204" pitchFamily="34" charset="0"/>
              </a:rPr>
              <a:t> (turnovers) </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39" name="TextBox 38">
            <a:extLst>
              <a:ext uri="{FF2B5EF4-FFF2-40B4-BE49-F238E27FC236}">
                <a16:creationId xmlns:a16="http://schemas.microsoft.com/office/drawing/2014/main" id="{3A837B94-CD7C-46F8-B906-D4E292308213}"/>
              </a:ext>
            </a:extLst>
          </p:cNvPr>
          <p:cNvSpPr txBox="1"/>
          <p:nvPr/>
        </p:nvSpPr>
        <p:spPr>
          <a:xfrm>
            <a:off x="3723701" y="3331809"/>
            <a:ext cx="7845615"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Kutoa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Miradi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ajili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mafunzo</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3" name="TextBox 42">
            <a:extLst>
              <a:ext uri="{FF2B5EF4-FFF2-40B4-BE49-F238E27FC236}">
                <a16:creationId xmlns:a16="http://schemas.microsoft.com/office/drawing/2014/main" id="{BB2D7612-B51C-417D-8AB4-D43CA5AFCC99}"/>
              </a:ext>
            </a:extLst>
          </p:cNvPr>
          <p:cNvSpPr txBox="1"/>
          <p:nvPr/>
        </p:nvSpPr>
        <p:spPr>
          <a:xfrm>
            <a:off x="3635566" y="4146658"/>
            <a:ext cx="7981470"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Kutoa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zabuni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haki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uadilifu</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kuziba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minya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rushwa</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0" name="Arrow: Pentagon 21">
            <a:extLst>
              <a:ext uri="{FF2B5EF4-FFF2-40B4-BE49-F238E27FC236}">
                <a16:creationId xmlns:a16="http://schemas.microsoft.com/office/drawing/2014/main" id="{7A635083-451F-40BF-9734-33850F7342D3}"/>
              </a:ext>
            </a:extLst>
          </p:cNvPr>
          <p:cNvSpPr/>
          <p:nvPr/>
        </p:nvSpPr>
        <p:spPr>
          <a:xfrm>
            <a:off x="1966571" y="5998460"/>
            <a:ext cx="1483031" cy="859540"/>
          </a:xfrm>
          <a:prstGeom prst="homePlat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1B1F7E83-9D5F-403A-AEC1-1DBFB6EEEFA9}"/>
              </a:ext>
            </a:extLst>
          </p:cNvPr>
          <p:cNvSpPr txBox="1"/>
          <p:nvPr/>
        </p:nvSpPr>
        <p:spPr>
          <a:xfrm>
            <a:off x="2033803" y="6020385"/>
            <a:ext cx="1010653" cy="70788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0</a:t>
            </a:r>
            <a:r>
              <a:rPr kumimoji="0" lang="en-US" sz="40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6</a:t>
            </a:r>
            <a:endParaRPr kumimoji="0" lang="en-GB" sz="40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
        <p:nvSpPr>
          <p:cNvPr id="46" name="TextBox 45">
            <a:extLst>
              <a:ext uri="{FF2B5EF4-FFF2-40B4-BE49-F238E27FC236}">
                <a16:creationId xmlns:a16="http://schemas.microsoft.com/office/drawing/2014/main" id="{9F3B5A5C-D55A-43EE-80B7-2C870122EFC4}"/>
              </a:ext>
            </a:extLst>
          </p:cNvPr>
          <p:cNvSpPr txBox="1"/>
          <p:nvPr/>
        </p:nvSpPr>
        <p:spPr>
          <a:xfrm>
            <a:off x="2078163" y="5151475"/>
            <a:ext cx="9443703"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Kutenga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miradi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Makandarasi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wanawake</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vikundi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vya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wanawake</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pic>
        <p:nvPicPr>
          <p:cNvPr id="47" name="Picture 2" descr="Tanroads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6504"/>
            <a:ext cx="914400" cy="1071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 name="Group 40">
            <a:extLst>
              <a:ext uri="{FF2B5EF4-FFF2-40B4-BE49-F238E27FC236}">
                <a16:creationId xmlns:a16="http://schemas.microsoft.com/office/drawing/2014/main" id="{2CC8895A-9474-4AF5-956A-D6B3CEFA3279}"/>
              </a:ext>
            </a:extLst>
          </p:cNvPr>
          <p:cNvGrpSpPr/>
          <p:nvPr/>
        </p:nvGrpSpPr>
        <p:grpSpPr>
          <a:xfrm>
            <a:off x="3146657" y="5998460"/>
            <a:ext cx="8470379" cy="859540"/>
            <a:chOff x="2189480" y="2153920"/>
            <a:chExt cx="7213599" cy="1137920"/>
          </a:xfrm>
          <a:solidFill>
            <a:schemeClr val="accent1">
              <a:lumMod val="75000"/>
            </a:schemeClr>
          </a:solidFill>
        </p:grpSpPr>
        <p:sp>
          <p:nvSpPr>
            <p:cNvPr id="42" name="Arrow: Chevron 23">
              <a:extLst>
                <a:ext uri="{FF2B5EF4-FFF2-40B4-BE49-F238E27FC236}">
                  <a16:creationId xmlns:a16="http://schemas.microsoft.com/office/drawing/2014/main" id="{FA5ECFFC-D03C-4BA5-970C-397D92480096}"/>
                </a:ext>
              </a:extLst>
            </p:cNvPr>
            <p:cNvSpPr/>
            <p:nvPr/>
          </p:nvSpPr>
          <p:spPr>
            <a:xfrm>
              <a:off x="2189480" y="2153920"/>
              <a:ext cx="7172960" cy="1137920"/>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5" name="Rectangle 44">
              <a:extLst>
                <a:ext uri="{FF2B5EF4-FFF2-40B4-BE49-F238E27FC236}">
                  <a16:creationId xmlns:a16="http://schemas.microsoft.com/office/drawing/2014/main" id="{90B1D260-A41C-4E95-A755-8E359C341F2F}"/>
                </a:ext>
              </a:extLst>
            </p:cNvPr>
            <p:cNvSpPr/>
            <p:nvPr/>
          </p:nvSpPr>
          <p:spPr>
            <a:xfrm>
              <a:off x="7779408" y="2153920"/>
              <a:ext cx="1623671" cy="11379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sp>
        <p:nvSpPr>
          <p:cNvPr id="44" name="TextBox 43">
            <a:extLst>
              <a:ext uri="{FF2B5EF4-FFF2-40B4-BE49-F238E27FC236}">
                <a16:creationId xmlns:a16="http://schemas.microsoft.com/office/drawing/2014/main" id="{9F3B5A5C-D55A-43EE-80B7-2C870122EFC4}"/>
              </a:ext>
            </a:extLst>
          </p:cNvPr>
          <p:cNvSpPr txBox="1"/>
          <p:nvPr/>
        </p:nvSpPr>
        <p:spPr>
          <a:xfrm>
            <a:off x="3972922" y="6166620"/>
            <a:ext cx="7845615" cy="523220"/>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Kutotoa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zabuni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nyingi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kwa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mtu</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mmoja</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au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kikundi</a:t>
            </a:r>
            <a:r>
              <a:rPr kumimoji="0" lang="en-US" sz="2800" b="0" i="0" u="none" strike="noStrike" kern="1200" cap="none" spc="0" normalizeH="0" baseline="0" noProof="0" dirty="0">
                <a:ln>
                  <a:noFill/>
                </a:ln>
                <a:solidFill>
                  <a:srgbClr val="FFFFFF"/>
                </a:solidFill>
                <a:effectLst/>
                <a:uLnTx/>
                <a:uFillTx/>
                <a:latin typeface="Open Sans" panose="020B0606030504020204" pitchFamily="34" charset="0"/>
              </a:rPr>
              <a:t> </a:t>
            </a:r>
            <a:r>
              <a:rPr kumimoji="0" lang="en-US" sz="2800" b="0" i="0" u="none" strike="noStrike" kern="1200" cap="none" spc="0" normalizeH="0" baseline="0" noProof="0" dirty="0" err="1">
                <a:ln>
                  <a:noFill/>
                </a:ln>
                <a:solidFill>
                  <a:srgbClr val="FFFFFF"/>
                </a:solidFill>
                <a:effectLst/>
                <a:uLnTx/>
                <a:uFillTx/>
                <a:latin typeface="Open Sans" panose="020B0606030504020204" pitchFamily="34" charset="0"/>
              </a:rPr>
              <a:t>kimoja</a:t>
            </a:r>
            <a:endParaRPr kumimoji="0" lang="en-GB" sz="2800" b="0"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spTree>
    <p:extLst>
      <p:ext uri="{BB962C8B-B14F-4D97-AF65-F5344CB8AC3E}">
        <p14:creationId xmlns:p14="http://schemas.microsoft.com/office/powerpoint/2010/main" val="3457144602"/>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Custom 5">
      <a:dk1>
        <a:srgbClr val="282F39"/>
      </a:dk1>
      <a:lt1>
        <a:srgbClr val="FFFFFF"/>
      </a:lt1>
      <a:dk2>
        <a:srgbClr val="000000"/>
      </a:dk2>
      <a:lt2>
        <a:srgbClr val="EEEEEE"/>
      </a:lt2>
      <a:accent1>
        <a:srgbClr val="C2C923"/>
      </a:accent1>
      <a:accent2>
        <a:srgbClr val="42AFB6"/>
      </a:accent2>
      <a:accent3>
        <a:srgbClr val="074D67"/>
      </a:accent3>
      <a:accent4>
        <a:srgbClr val="CB1B4A"/>
      </a:accent4>
      <a:accent5>
        <a:srgbClr val="FCB414"/>
      </a:accent5>
      <a:accent6>
        <a:srgbClr val="007A7D"/>
      </a:accent6>
      <a:hlink>
        <a:srgbClr val="1EB7EF"/>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Другая 0">
      <a:dk1>
        <a:srgbClr val="262626"/>
      </a:dk1>
      <a:lt1>
        <a:srgbClr val="FFFFFF"/>
      </a:lt1>
      <a:dk2>
        <a:srgbClr val="4E4E4E"/>
      </a:dk2>
      <a:lt2>
        <a:srgbClr val="FFFFFF"/>
      </a:lt2>
      <a:accent1>
        <a:srgbClr val="FF3737"/>
      </a:accent1>
      <a:accent2>
        <a:srgbClr val="D60000"/>
      </a:accent2>
      <a:accent3>
        <a:srgbClr val="5A5A5A"/>
      </a:accent3>
      <a:accent4>
        <a:srgbClr val="C4C4C4"/>
      </a:accent4>
      <a:accent5>
        <a:srgbClr val="FF3737"/>
      </a:accent5>
      <a:accent6>
        <a:srgbClr val="D60000"/>
      </a:accent6>
      <a:hlink>
        <a:srgbClr val="5A5A5A"/>
      </a:hlink>
      <a:folHlink>
        <a:srgbClr val="B8B8B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Office Theme</Template>
  <TotalTime>14889</TotalTime>
  <Words>648</Words>
  <Application>Microsoft Office PowerPoint</Application>
  <PresentationFormat>Widescreen</PresentationFormat>
  <Paragraphs>183</Paragraphs>
  <Slides>19</Slides>
  <Notes>2</Notes>
  <HiddenSlides>0</HiddenSlides>
  <MMClips>0</MMClips>
  <ScaleCrop>false</ScaleCrop>
  <HeadingPairs>
    <vt:vector size="6" baseType="variant">
      <vt:variant>
        <vt:lpstr>Fonts Used</vt:lpstr>
      </vt:variant>
      <vt:variant>
        <vt:i4>10</vt:i4>
      </vt:variant>
      <vt:variant>
        <vt:lpstr>Theme</vt:lpstr>
      </vt:variant>
      <vt:variant>
        <vt:i4>4</vt:i4>
      </vt:variant>
      <vt:variant>
        <vt:lpstr>Slide Titles</vt:lpstr>
      </vt:variant>
      <vt:variant>
        <vt:i4>19</vt:i4>
      </vt:variant>
    </vt:vector>
  </HeadingPairs>
  <TitlesOfParts>
    <vt:vector size="33" baseType="lpstr">
      <vt:lpstr>MS Gothic</vt:lpstr>
      <vt:lpstr>ＭＳ Ｐゴシック</vt:lpstr>
      <vt:lpstr>Arial</vt:lpstr>
      <vt:lpstr>Calibri</vt:lpstr>
      <vt:lpstr>Calibri Light</vt:lpstr>
      <vt:lpstr>Constantia</vt:lpstr>
      <vt:lpstr>Noto Sans</vt:lpstr>
      <vt:lpstr>Open Sans</vt:lpstr>
      <vt:lpstr>Times New Roman</vt:lpstr>
      <vt:lpstr>Wingdings 2</vt:lpstr>
      <vt:lpstr>Office Theme</vt:lpstr>
      <vt:lpstr>1_Office Theme</vt:lpstr>
      <vt:lpstr>Flow</vt:lpstr>
      <vt:lpstr>1_Flow</vt:lpstr>
      <vt:lpstr>           MIKUTANO YA MASHAURIANO NA WADAU WA SEKTA YA UJENZI 2023  MADA: Kujenga uwezo wa Makandarasi wa Ndani; Mafanikio na Changamoto    </vt:lpstr>
      <vt:lpstr>TANROADS ilianzishwa kwa Waraka wa Serikali uliotolewa kwenye Gazeti za Serikali Na. 293 la tarehe 25 Agosti, 2000 kwa mujibu wa Sheria ya Wakala za Serikali Na. 30 ya Mwaka 1997 na kuhuishwa mwaka 2020 Wakala ilianza kufanya kazi rasmi tarehe 1 Julai, 2000 katika mikoa 20 iliyokuwepo wakati huo. KAZI: Kupanga, kusanifu, kujenga na kuimarisha barabara nchini na Kujenga viwanja vya ndenge  </vt:lpstr>
      <vt:lpstr>PowerPoint Presentation</vt:lpstr>
      <vt:lpstr>MTANDAO WA BARABARA WA TANROADS</vt:lpstr>
      <vt:lpstr>FURSA ZA KIBIASHARA KWA MAKANDARASI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SURUHISHO</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Igor</dc:creator>
  <cp:lastModifiedBy>Bhoke Magira</cp:lastModifiedBy>
  <cp:revision>1079</cp:revision>
  <dcterms:created xsi:type="dcterms:W3CDTF">2017-12-05T16:25:52Z</dcterms:created>
  <dcterms:modified xsi:type="dcterms:W3CDTF">2023-03-30T06:21:40Z</dcterms:modified>
</cp:coreProperties>
</file>