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1"/>
  </p:notesMasterIdLst>
  <p:sldIdLst>
    <p:sldId id="256" r:id="rId2"/>
    <p:sldId id="259" r:id="rId3"/>
    <p:sldId id="302" r:id="rId4"/>
    <p:sldId id="260" r:id="rId5"/>
    <p:sldId id="305" r:id="rId6"/>
    <p:sldId id="261" r:id="rId7"/>
    <p:sldId id="268" r:id="rId8"/>
    <p:sldId id="306" r:id="rId9"/>
    <p:sldId id="276" r:id="rId10"/>
    <p:sldId id="303" r:id="rId11"/>
    <p:sldId id="285" r:id="rId12"/>
    <p:sldId id="300" r:id="rId13"/>
    <p:sldId id="304" r:id="rId14"/>
    <p:sldId id="311" r:id="rId15"/>
    <p:sldId id="307" r:id="rId16"/>
    <p:sldId id="308" r:id="rId17"/>
    <p:sldId id="309" r:id="rId18"/>
    <p:sldId id="301" r:id="rId19"/>
    <p:sldId id="310" r:id="rId2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Lawrence Mwakyambiki" initials="LM" lastIdx="1" clrIdx="0">
    <p:extLst>
      <p:ext uri="{19B8F6BF-5375-455C-9EA6-DF929625EA0E}">
        <p15:presenceInfo xmlns:p15="http://schemas.microsoft.com/office/powerpoint/2012/main" userId="37a69c28ce334762"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000" autoAdjust="0"/>
    <p:restoredTop sz="94660"/>
  </p:normalViewPr>
  <p:slideViewPr>
    <p:cSldViewPr snapToGrid="0">
      <p:cViewPr varScale="1">
        <p:scale>
          <a:sx n="51" d="100"/>
          <a:sy n="51" d="100"/>
        </p:scale>
        <p:origin x="149" y="43"/>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commentAuthors" Target="commentAuthor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3BB1C1B-AF4C-41AC-AB2B-C7777C3ADC08}" type="datetimeFigureOut">
              <a:rPr lang="en-US" smtClean="0"/>
              <a:t>3/29/2023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9D04916-4FBF-4C83-87EE-BDABEC57C6DD}" type="slidenum">
              <a:rPr lang="en-US" smtClean="0"/>
              <a:t>‹#›</a:t>
            </a:fld>
            <a:endParaRPr lang="en-US"/>
          </a:p>
        </p:txBody>
      </p:sp>
    </p:spTree>
    <p:extLst>
      <p:ext uri="{BB962C8B-B14F-4D97-AF65-F5344CB8AC3E}">
        <p14:creationId xmlns:p14="http://schemas.microsoft.com/office/powerpoint/2010/main" val="177842892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9D04916-4FBF-4C83-87EE-BDABEC57C6DD}" type="slidenum">
              <a:rPr lang="en-US" smtClean="0"/>
              <a:t>15</a:t>
            </a:fld>
            <a:endParaRPr lang="en-US"/>
          </a:p>
        </p:txBody>
      </p:sp>
    </p:spTree>
    <p:extLst>
      <p:ext uri="{BB962C8B-B14F-4D97-AF65-F5344CB8AC3E}">
        <p14:creationId xmlns:p14="http://schemas.microsoft.com/office/powerpoint/2010/main" val="178441516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03C3495-364F-4F3E-9EC5-F8DC91537318}" type="datetimeFigureOut">
              <a:rPr lang="en-US" smtClean="0"/>
              <a:t>3/29/2023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127278183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3C3495-364F-4F3E-9EC5-F8DC91537318}" type="datetimeFigureOut">
              <a:rPr lang="en-US" smtClean="0"/>
              <a:t>3/29/2023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25995160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3C3495-364F-4F3E-9EC5-F8DC91537318}" type="datetimeFigureOut">
              <a:rPr lang="en-US" smtClean="0"/>
              <a:t>3/29/2023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39635481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 preserve="1">
  <p:cSld name="Title and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Text Placeholder 2"/>
          <p:cNvSpPr>
            <a:spLocks noGrp="1"/>
          </p:cNvSpPr>
          <p:nvPr>
            <p:ph type="body"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3C3495-364F-4F3E-9EC5-F8DC91537318}" type="datetimeFigureOut">
              <a:rPr lang="en-US" smtClean="0"/>
              <a:t>3/29/2023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90543206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3C3495-364F-4F3E-9EC5-F8DC91537318}" type="datetimeFigureOut">
              <a:rPr lang="en-US" smtClean="0"/>
              <a:t>3/29/2023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77995408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03C3495-364F-4F3E-9EC5-F8DC91537318}" type="datetimeFigureOut">
              <a:rPr lang="en-US" smtClean="0"/>
              <a:t>3/29/2023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140526358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03C3495-364F-4F3E-9EC5-F8DC91537318}" type="datetimeFigureOut">
              <a:rPr lang="en-US" smtClean="0"/>
              <a:t>3/29/2023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87089677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03C3495-364F-4F3E-9EC5-F8DC91537318}" type="datetimeFigureOut">
              <a:rPr lang="en-US" smtClean="0"/>
              <a:t>3/29/2023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42421467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03C3495-364F-4F3E-9EC5-F8DC91537318}" type="datetimeFigureOut">
              <a:rPr lang="en-US" smtClean="0"/>
              <a:t>3/29/2023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14696170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03C3495-364F-4F3E-9EC5-F8DC91537318}" type="datetimeFigureOut">
              <a:rPr lang="en-US" smtClean="0"/>
              <a:t>3/29/2023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38892885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03C3495-364F-4F3E-9EC5-F8DC91537318}" type="datetimeFigureOut">
              <a:rPr lang="en-US" smtClean="0"/>
              <a:t>3/29/2023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28398442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03C3495-364F-4F3E-9EC5-F8DC91537318}" type="datetimeFigureOut">
              <a:rPr lang="en-US" smtClean="0"/>
              <a:t>3/29/2023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AD97671-6BCC-4BFA-99F0-B2EB0953DCA9}" type="slidenum">
              <a:rPr lang="en-US" smtClean="0"/>
              <a:t>‹#›</a:t>
            </a:fld>
            <a:endParaRPr lang="en-US"/>
          </a:p>
        </p:txBody>
      </p:sp>
    </p:spTree>
    <p:extLst>
      <p:ext uri="{BB962C8B-B14F-4D97-AF65-F5344CB8AC3E}">
        <p14:creationId xmlns:p14="http://schemas.microsoft.com/office/powerpoint/2010/main" val="17927926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03C3495-364F-4F3E-9EC5-F8DC91537318}" type="datetimeFigureOut">
              <a:rPr lang="en-US" smtClean="0"/>
              <a:t>3/29/2023</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AD97671-6BCC-4BFA-99F0-B2EB0953DCA9}" type="slidenum">
              <a:rPr lang="en-US" smtClean="0"/>
              <a:t>‹#›</a:t>
            </a:fld>
            <a:endParaRPr lang="en-US"/>
          </a:p>
        </p:txBody>
      </p:sp>
    </p:spTree>
    <p:extLst>
      <p:ext uri="{BB962C8B-B14F-4D97-AF65-F5344CB8AC3E}">
        <p14:creationId xmlns:p14="http://schemas.microsoft.com/office/powerpoint/2010/main" val="122562437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575218"/>
            <a:ext cx="10515600" cy="905377"/>
          </a:xfrm>
        </p:spPr>
        <p:txBody>
          <a:bodyPr>
            <a:normAutofit fontScale="90000"/>
          </a:bodyPr>
          <a:lstStyle/>
          <a:p>
            <a:pPr marR="0" algn="ctr" rtl="0"/>
            <a:r>
              <a:rPr lang="en-GB" b="1" i="0" u="none" strike="noStrike" baseline="0" dirty="0" smtClean="0">
                <a:latin typeface="Times New Roman" panose="02020603050405020304" pitchFamily="18" charset="0"/>
              </a:rPr>
              <a:t>MTAZAMO WA MAKANDARASI WA NDANI</a:t>
            </a:r>
            <a:endParaRPr lang="en-US" b="1" i="0" u="none" strike="noStrike" baseline="0" dirty="0" smtClean="0">
              <a:latin typeface="Times New Roman" panose="02020603050405020304" pitchFamily="18" charset="0"/>
            </a:endParaRPr>
          </a:p>
        </p:txBody>
      </p:sp>
      <p:sp>
        <p:nvSpPr>
          <p:cNvPr id="3" name="Text Placeholder 2"/>
          <p:cNvSpPr>
            <a:spLocks noGrp="1"/>
          </p:cNvSpPr>
          <p:nvPr>
            <p:ph type="body" idx="1"/>
          </p:nvPr>
        </p:nvSpPr>
        <p:spPr/>
        <p:txBody>
          <a:bodyPr/>
          <a:lstStyle/>
          <a:p>
            <a:pPr marL="0" indent="0" algn="ctr">
              <a:buNone/>
            </a:pPr>
            <a:r>
              <a:rPr lang="en-GB" b="1" u="sng" dirty="0" smtClean="0"/>
              <a:t>UWEZO, MAFANIKIO NA CHANGAMOTO</a:t>
            </a:r>
          </a:p>
          <a:p>
            <a:pPr algn="ctr"/>
            <a:endParaRPr lang="en-GB" b="1" dirty="0"/>
          </a:p>
          <a:p>
            <a:pPr algn="ctr"/>
            <a:endParaRPr lang="en-GB" b="1" dirty="0" smtClean="0"/>
          </a:p>
          <a:p>
            <a:pPr marL="0" indent="0" algn="ctr">
              <a:buNone/>
            </a:pPr>
            <a:r>
              <a:rPr lang="en-GB" b="1" dirty="0" smtClean="0"/>
              <a:t> Na Eng Lawrence G.E. Mwakyambiki(Reg. Eng)</a:t>
            </a:r>
          </a:p>
          <a:p>
            <a:pPr marL="0" indent="0" algn="ctr">
              <a:buNone/>
            </a:pPr>
            <a:r>
              <a:rPr lang="en-GB" b="1" dirty="0" err="1" smtClean="0"/>
              <a:t>Msc</a:t>
            </a:r>
            <a:r>
              <a:rPr lang="en-GB" b="1" smtClean="0"/>
              <a:t> Eng </a:t>
            </a:r>
            <a:r>
              <a:rPr lang="en-GB" b="1" dirty="0" smtClean="0"/>
              <a:t>Construction, Construction Tech.</a:t>
            </a:r>
          </a:p>
          <a:p>
            <a:pPr marL="0" indent="0" algn="ctr">
              <a:buNone/>
            </a:pPr>
            <a:r>
              <a:rPr lang="en-GB" b="1" dirty="0" smtClean="0"/>
              <a:t> Loughborough University of  Tech., UK</a:t>
            </a:r>
          </a:p>
          <a:p>
            <a:pPr marL="0" indent="0" algn="ctr">
              <a:buNone/>
            </a:pPr>
            <a:r>
              <a:rPr lang="en-GB" b="1" dirty="0" smtClean="0"/>
              <a:t>DIRECTOR </a:t>
            </a:r>
          </a:p>
          <a:p>
            <a:pPr marL="0" indent="0" algn="ctr">
              <a:buNone/>
            </a:pPr>
            <a:r>
              <a:rPr lang="en-GB" b="1" dirty="0" smtClean="0"/>
              <a:t>MAC CONTRACTORS CO LTD</a:t>
            </a:r>
            <a:endParaRPr lang="en-US" b="1" dirty="0"/>
          </a:p>
        </p:txBody>
      </p:sp>
    </p:spTree>
    <p:extLst>
      <p:ext uri="{BB962C8B-B14F-4D97-AF65-F5344CB8AC3E}">
        <p14:creationId xmlns:p14="http://schemas.microsoft.com/office/powerpoint/2010/main" val="404378252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817417" y="332509"/>
            <a:ext cx="9836727" cy="5262979"/>
          </a:xfrm>
          <a:prstGeom prst="rect">
            <a:avLst/>
          </a:prstGeom>
        </p:spPr>
        <p:txBody>
          <a:bodyPr wrap="square">
            <a:spAutoFit/>
          </a:bodyPr>
          <a:lstStyle/>
          <a:p>
            <a:pPr marL="285750" lvl="0" indent="-285750">
              <a:buFont typeface="Arial" panose="020B0604020202020204" pitchFamily="34" charset="0"/>
              <a:buChar char="•"/>
            </a:pPr>
            <a:r>
              <a:rPr lang="en-US" sz="2400" dirty="0" err="1" smtClean="0"/>
              <a:t>Malipo</a:t>
            </a:r>
            <a:r>
              <a:rPr lang="en-US" sz="2400" dirty="0" smtClean="0"/>
              <a:t> </a:t>
            </a:r>
            <a:r>
              <a:rPr lang="en-US" sz="2400" dirty="0" err="1" smtClean="0"/>
              <a:t>kuchelewa</a:t>
            </a:r>
            <a:r>
              <a:rPr lang="en-US" sz="2400" dirty="0" smtClean="0"/>
              <a:t>- </a:t>
            </a:r>
            <a:r>
              <a:rPr lang="en-US" sz="2400" dirty="0" err="1" smtClean="0"/>
              <a:t>kuna</a:t>
            </a:r>
            <a:r>
              <a:rPr lang="en-US" sz="2400" dirty="0" smtClean="0"/>
              <a:t> </a:t>
            </a:r>
            <a:r>
              <a:rPr lang="en-US" sz="2400" dirty="0" err="1" smtClean="0"/>
              <a:t>Taasisi</a:t>
            </a:r>
            <a:r>
              <a:rPr lang="en-US" sz="2400" dirty="0" smtClean="0"/>
              <a:t> </a:t>
            </a:r>
            <a:r>
              <a:rPr lang="en-US" sz="2400" dirty="0" err="1" smtClean="0"/>
              <a:t>za</a:t>
            </a:r>
            <a:r>
              <a:rPr lang="en-US" sz="2400" dirty="0" smtClean="0"/>
              <a:t> </a:t>
            </a:r>
            <a:r>
              <a:rPr lang="en-US" sz="2400" dirty="0" err="1" smtClean="0"/>
              <a:t>Umma</a:t>
            </a:r>
            <a:r>
              <a:rPr lang="en-US" sz="2400" dirty="0" smtClean="0"/>
              <a:t> </a:t>
            </a:r>
            <a:r>
              <a:rPr lang="en-US" sz="2400" dirty="0" err="1" smtClean="0"/>
              <a:t>kutoa</a:t>
            </a:r>
            <a:r>
              <a:rPr lang="en-US" sz="2400" dirty="0" smtClean="0"/>
              <a:t>  </a:t>
            </a:r>
            <a:r>
              <a:rPr lang="en-US" sz="2400" dirty="0" err="1" smtClean="0"/>
              <a:t>kazi</a:t>
            </a:r>
            <a:r>
              <a:rPr lang="en-US" sz="2400" dirty="0" smtClean="0"/>
              <a:t> </a:t>
            </a:r>
            <a:r>
              <a:rPr lang="en-US" sz="2400" dirty="0" err="1" smtClean="0"/>
              <a:t>bila</a:t>
            </a:r>
            <a:r>
              <a:rPr lang="en-US" sz="2400" dirty="0" smtClean="0"/>
              <a:t> </a:t>
            </a:r>
            <a:r>
              <a:rPr lang="en-US" sz="2400" dirty="0" err="1" smtClean="0"/>
              <a:t>kuwepo</a:t>
            </a:r>
            <a:r>
              <a:rPr lang="en-US" sz="2400" dirty="0" smtClean="0"/>
              <a:t> </a:t>
            </a:r>
            <a:r>
              <a:rPr lang="en-US" sz="2400" dirty="0" err="1" smtClean="0"/>
              <a:t>mipango</a:t>
            </a:r>
            <a:r>
              <a:rPr lang="en-US" sz="2400" dirty="0" smtClean="0"/>
              <a:t> </a:t>
            </a:r>
            <a:r>
              <a:rPr lang="en-US" sz="2400" dirty="0" err="1" smtClean="0"/>
              <a:t>madhubuti</a:t>
            </a:r>
            <a:r>
              <a:rPr lang="en-US" sz="2400" dirty="0" smtClean="0"/>
              <a:t> </a:t>
            </a:r>
            <a:r>
              <a:rPr lang="en-US" sz="2400" dirty="0" err="1" smtClean="0"/>
              <a:t>ya</a:t>
            </a:r>
            <a:r>
              <a:rPr lang="en-US" sz="2400" dirty="0" smtClean="0"/>
              <a:t> </a:t>
            </a:r>
            <a:r>
              <a:rPr lang="en-US" sz="2400" dirty="0" err="1" smtClean="0"/>
              <a:t>upatikanaji</a:t>
            </a:r>
            <a:r>
              <a:rPr lang="en-US" sz="2400" dirty="0" smtClean="0"/>
              <a:t> wa </a:t>
            </a:r>
            <a:r>
              <a:rPr lang="en-US" sz="2400" dirty="0" err="1" smtClean="0"/>
              <a:t>fedha</a:t>
            </a:r>
            <a:r>
              <a:rPr lang="en-US" sz="2400" dirty="0" smtClean="0"/>
              <a:t> </a:t>
            </a:r>
            <a:r>
              <a:rPr lang="en-US" sz="2400" dirty="0" err="1" smtClean="0"/>
              <a:t>za</a:t>
            </a:r>
            <a:r>
              <a:rPr lang="en-US" sz="2400" dirty="0" smtClean="0"/>
              <a:t> </a:t>
            </a:r>
            <a:r>
              <a:rPr lang="en-US" sz="2400" dirty="0" err="1" smtClean="0"/>
              <a:t>miradi</a:t>
            </a:r>
            <a:r>
              <a:rPr lang="en-US" sz="2400" dirty="0" smtClean="0"/>
              <a:t>.</a:t>
            </a:r>
          </a:p>
          <a:p>
            <a:pPr lvl="0"/>
            <a:r>
              <a:rPr lang="en-US" sz="2400" dirty="0"/>
              <a:t> </a:t>
            </a:r>
            <a:r>
              <a:rPr lang="en-US" sz="2400" dirty="0" smtClean="0"/>
              <a:t>     -Kuna standing overheads, </a:t>
            </a:r>
            <a:r>
              <a:rPr lang="en-US" sz="2400" dirty="0" err="1" smtClean="0"/>
              <a:t>labour</a:t>
            </a:r>
            <a:r>
              <a:rPr lang="en-US" sz="2400" dirty="0" smtClean="0"/>
              <a:t>, security, </a:t>
            </a:r>
          </a:p>
          <a:p>
            <a:pPr lvl="0"/>
            <a:r>
              <a:rPr lang="en-US" sz="2400" dirty="0"/>
              <a:t> </a:t>
            </a:r>
            <a:r>
              <a:rPr lang="en-US" sz="2400" dirty="0" smtClean="0"/>
              <a:t>     -Bank interests costs , Overdraft, loans</a:t>
            </a:r>
          </a:p>
          <a:p>
            <a:pPr lvl="0"/>
            <a:r>
              <a:rPr lang="en-US" sz="2400" dirty="0" smtClean="0"/>
              <a:t>Ni </a:t>
            </a:r>
            <a:r>
              <a:rPr lang="en-US" sz="2400" dirty="0" err="1" smtClean="0"/>
              <a:t>vema</a:t>
            </a:r>
            <a:r>
              <a:rPr lang="en-US" sz="2400" dirty="0" smtClean="0"/>
              <a:t> </a:t>
            </a:r>
            <a:r>
              <a:rPr lang="en-US" sz="2400" dirty="0" err="1" smtClean="0"/>
              <a:t>sasa</a:t>
            </a:r>
            <a:r>
              <a:rPr lang="en-US" sz="2400" dirty="0" smtClean="0"/>
              <a:t> </a:t>
            </a:r>
            <a:r>
              <a:rPr lang="en-US" sz="2400" dirty="0" err="1" smtClean="0"/>
              <a:t>mikataba</a:t>
            </a:r>
            <a:r>
              <a:rPr lang="en-US" sz="2400" dirty="0" smtClean="0"/>
              <a:t> </a:t>
            </a:r>
            <a:r>
              <a:rPr lang="en-US" sz="2400" dirty="0" err="1" smtClean="0"/>
              <a:t>yote</a:t>
            </a:r>
            <a:r>
              <a:rPr lang="en-US" sz="2400" dirty="0" smtClean="0"/>
              <a:t> </a:t>
            </a:r>
            <a:r>
              <a:rPr lang="en-US" sz="2400" dirty="0" err="1" smtClean="0"/>
              <a:t>iwe</a:t>
            </a:r>
            <a:r>
              <a:rPr lang="en-US" sz="2400" dirty="0" smtClean="0"/>
              <a:t> </a:t>
            </a:r>
            <a:r>
              <a:rPr lang="en-US" sz="2400" dirty="0" err="1" smtClean="0"/>
              <a:t>na</a:t>
            </a:r>
            <a:r>
              <a:rPr lang="en-US" sz="2400" dirty="0" smtClean="0"/>
              <a:t> </a:t>
            </a:r>
            <a:r>
              <a:rPr lang="en-US" sz="2400" dirty="0" err="1" smtClean="0"/>
              <a:t>riba</a:t>
            </a:r>
            <a:r>
              <a:rPr lang="en-US" sz="2400" dirty="0" smtClean="0"/>
              <a:t> </a:t>
            </a:r>
            <a:r>
              <a:rPr lang="en-US" sz="2400" dirty="0" err="1" smtClean="0"/>
              <a:t>kwa</a:t>
            </a:r>
            <a:r>
              <a:rPr lang="en-US" sz="2400" dirty="0" smtClean="0"/>
              <a:t> </a:t>
            </a:r>
            <a:r>
              <a:rPr lang="en-US" sz="2400" dirty="0" err="1" smtClean="0"/>
              <a:t>malipo</a:t>
            </a:r>
            <a:r>
              <a:rPr lang="en-US" sz="2400" dirty="0" smtClean="0"/>
              <a:t> </a:t>
            </a:r>
            <a:r>
              <a:rPr lang="en-US" sz="2400" dirty="0" err="1" smtClean="0"/>
              <a:t>yasiyolipwa</a:t>
            </a:r>
            <a:r>
              <a:rPr lang="en-US" sz="2400" dirty="0" smtClean="0"/>
              <a:t> </a:t>
            </a:r>
            <a:r>
              <a:rPr lang="en-US" sz="2400" dirty="0" err="1" smtClean="0"/>
              <a:t>kwa</a:t>
            </a:r>
            <a:r>
              <a:rPr lang="en-US" sz="2400" dirty="0" smtClean="0"/>
              <a:t> </a:t>
            </a:r>
            <a:r>
              <a:rPr lang="en-US" sz="2400" dirty="0" err="1" smtClean="0"/>
              <a:t>wakati</a:t>
            </a:r>
            <a:r>
              <a:rPr lang="en-US" sz="2400" dirty="0" smtClean="0"/>
              <a:t>.</a:t>
            </a:r>
          </a:p>
          <a:p>
            <a:pPr marL="285750" lvl="0" indent="-285750">
              <a:buFont typeface="Arial" panose="020B0604020202020204" pitchFamily="34" charset="0"/>
              <a:buChar char="•"/>
            </a:pPr>
            <a:endParaRPr lang="en-US" sz="2400" dirty="0" smtClean="0"/>
          </a:p>
          <a:p>
            <a:pPr marL="285750" lvl="0" indent="-285750">
              <a:buFont typeface="Arial" panose="020B0604020202020204" pitchFamily="34" charset="0"/>
              <a:buChar char="•"/>
            </a:pPr>
            <a:r>
              <a:rPr lang="en-US" sz="2400" dirty="0" smtClean="0"/>
              <a:t>Fluctuations –</a:t>
            </a:r>
            <a:r>
              <a:rPr lang="en-US" sz="2400" dirty="0" err="1" smtClean="0"/>
              <a:t>kubadilika</a:t>
            </a:r>
            <a:r>
              <a:rPr lang="en-US" sz="2400" dirty="0" smtClean="0"/>
              <a:t> </a:t>
            </a:r>
            <a:r>
              <a:rPr lang="en-US" sz="2400" dirty="0" err="1" smtClean="0"/>
              <a:t>badilika</a:t>
            </a:r>
            <a:r>
              <a:rPr lang="en-US" sz="2400" dirty="0" smtClean="0"/>
              <a:t> </a:t>
            </a:r>
            <a:r>
              <a:rPr lang="en-US" sz="2400" dirty="0" err="1" smtClean="0"/>
              <a:t>bei</a:t>
            </a:r>
            <a:r>
              <a:rPr lang="en-US" sz="2400" dirty="0" smtClean="0"/>
              <a:t> </a:t>
            </a:r>
            <a:r>
              <a:rPr lang="en-US" sz="2400" dirty="0" err="1" smtClean="0"/>
              <a:t>za</a:t>
            </a:r>
            <a:r>
              <a:rPr lang="en-US" sz="2400" dirty="0" smtClean="0"/>
              <a:t> </a:t>
            </a:r>
            <a:r>
              <a:rPr lang="en-US" sz="2400" dirty="0" err="1" smtClean="0"/>
              <a:t>bidhaa</a:t>
            </a:r>
            <a:r>
              <a:rPr lang="en-US" sz="2400" dirty="0" smtClean="0"/>
              <a:t> </a:t>
            </a:r>
            <a:r>
              <a:rPr lang="en-US" sz="2400" dirty="0" err="1" smtClean="0"/>
              <a:t>muhimu</a:t>
            </a:r>
            <a:r>
              <a:rPr lang="en-US" sz="2400" dirty="0" smtClean="0"/>
              <a:t> </a:t>
            </a:r>
            <a:r>
              <a:rPr lang="en-US" sz="2400" dirty="0" err="1" smtClean="0"/>
              <a:t>katika</a:t>
            </a:r>
            <a:r>
              <a:rPr lang="en-US" sz="2400" dirty="0" smtClean="0"/>
              <a:t> </a:t>
            </a:r>
            <a:r>
              <a:rPr lang="en-US" sz="2400" dirty="0" err="1" smtClean="0"/>
              <a:t>soko</a:t>
            </a:r>
            <a:r>
              <a:rPr lang="en-US" sz="2400" dirty="0" smtClean="0"/>
              <a:t>. </a:t>
            </a:r>
            <a:r>
              <a:rPr lang="en-US" sz="2400" dirty="0"/>
              <a:t>(</a:t>
            </a:r>
            <a:r>
              <a:rPr lang="en-US" sz="2400" dirty="0" smtClean="0"/>
              <a:t>diesel </a:t>
            </a:r>
            <a:r>
              <a:rPr lang="en-US" sz="2400" dirty="0" err="1" smtClean="0"/>
              <a:t>na</a:t>
            </a:r>
            <a:r>
              <a:rPr lang="en-US" sz="2400" dirty="0" smtClean="0"/>
              <a:t> Petrol)  </a:t>
            </a:r>
            <a:r>
              <a:rPr lang="en-US" sz="2400" dirty="0" err="1" smtClean="0"/>
              <a:t>inaleta</a:t>
            </a:r>
            <a:r>
              <a:rPr lang="en-US" sz="2400" dirty="0" smtClean="0"/>
              <a:t> </a:t>
            </a:r>
            <a:r>
              <a:rPr lang="en-US" sz="2400" dirty="0" err="1" smtClean="0"/>
              <a:t>changamoto</a:t>
            </a:r>
            <a:r>
              <a:rPr lang="en-US" sz="2400" dirty="0" smtClean="0"/>
              <a:t> </a:t>
            </a:r>
            <a:r>
              <a:rPr lang="en-US" sz="2400" dirty="0" err="1" smtClean="0"/>
              <a:t>kubwa</a:t>
            </a:r>
            <a:r>
              <a:rPr lang="en-US" sz="2400" dirty="0" smtClean="0"/>
              <a:t> </a:t>
            </a:r>
            <a:r>
              <a:rPr lang="en-US" sz="2400" dirty="0" err="1" smtClean="0"/>
              <a:t>katika</a:t>
            </a:r>
            <a:r>
              <a:rPr lang="en-US" sz="2400" dirty="0" smtClean="0"/>
              <a:t> basic construction rates. </a:t>
            </a:r>
            <a:r>
              <a:rPr lang="en-US" sz="2400" dirty="0" err="1" smtClean="0"/>
              <a:t>Katika</a:t>
            </a:r>
            <a:r>
              <a:rPr lang="en-US" sz="2400" dirty="0" smtClean="0"/>
              <a:t> </a:t>
            </a:r>
            <a:r>
              <a:rPr lang="en-US" sz="2400" dirty="0" err="1" smtClean="0"/>
              <a:t>kipindi</a:t>
            </a:r>
            <a:r>
              <a:rPr lang="en-US" sz="2400" dirty="0" smtClean="0"/>
              <a:t> cha 2020/2021 </a:t>
            </a:r>
            <a:r>
              <a:rPr lang="en-US" sz="2400" dirty="0" err="1" smtClean="0"/>
              <a:t>mabadiliko</a:t>
            </a:r>
            <a:r>
              <a:rPr lang="en-US" sz="2400" dirty="0" smtClean="0"/>
              <a:t> </a:t>
            </a:r>
            <a:r>
              <a:rPr lang="en-US" sz="2400" dirty="0" err="1" smtClean="0"/>
              <a:t>ya</a:t>
            </a:r>
            <a:r>
              <a:rPr lang="en-US" sz="2400" dirty="0" smtClean="0"/>
              <a:t> </a:t>
            </a:r>
            <a:r>
              <a:rPr lang="en-US" sz="2400" dirty="0" err="1" smtClean="0"/>
              <a:t>mafuta</a:t>
            </a:r>
            <a:r>
              <a:rPr lang="en-US" sz="2400" dirty="0" smtClean="0"/>
              <a:t> </a:t>
            </a:r>
            <a:r>
              <a:rPr lang="en-US" sz="2400" dirty="0" err="1" smtClean="0"/>
              <a:t>yameleta</a:t>
            </a:r>
            <a:r>
              <a:rPr lang="en-US" sz="2400" dirty="0" smtClean="0"/>
              <a:t> </a:t>
            </a:r>
            <a:r>
              <a:rPr lang="en-US" sz="2400" dirty="0" err="1" smtClean="0"/>
              <a:t>changamoto</a:t>
            </a:r>
            <a:r>
              <a:rPr lang="en-US" sz="2400" dirty="0" smtClean="0"/>
              <a:t> </a:t>
            </a:r>
            <a:r>
              <a:rPr lang="en-US" sz="2400" dirty="0" err="1" smtClean="0"/>
              <a:t>kubwa</a:t>
            </a:r>
            <a:r>
              <a:rPr lang="en-US" sz="2400" dirty="0" smtClean="0"/>
              <a:t> </a:t>
            </a:r>
            <a:r>
              <a:rPr lang="en-US" sz="2400" dirty="0" err="1" smtClean="0"/>
              <a:t>katika</a:t>
            </a:r>
            <a:r>
              <a:rPr lang="en-US" sz="2400" dirty="0" smtClean="0"/>
              <a:t> </a:t>
            </a:r>
            <a:r>
              <a:rPr lang="en-US" sz="2400" dirty="0" err="1" smtClean="0"/>
              <a:t>mikataba</a:t>
            </a:r>
            <a:r>
              <a:rPr lang="en-US" sz="2400" dirty="0" smtClean="0"/>
              <a:t> </a:t>
            </a:r>
            <a:r>
              <a:rPr lang="en-US" sz="2400" dirty="0" err="1" smtClean="0"/>
              <a:t>iliyoingiwa</a:t>
            </a:r>
            <a:r>
              <a:rPr lang="en-US" sz="2400" dirty="0" smtClean="0"/>
              <a:t> </a:t>
            </a:r>
            <a:r>
              <a:rPr lang="en-US" sz="2400" dirty="0" err="1" smtClean="0"/>
              <a:t>kabla</a:t>
            </a:r>
            <a:r>
              <a:rPr lang="en-US" sz="2400" dirty="0" smtClean="0"/>
              <a:t> </a:t>
            </a:r>
            <a:r>
              <a:rPr lang="en-US" sz="2400" dirty="0" err="1" smtClean="0"/>
              <a:t>ya</a:t>
            </a:r>
            <a:r>
              <a:rPr lang="en-US" sz="2400" dirty="0" smtClean="0"/>
              <a:t> </a:t>
            </a:r>
            <a:r>
              <a:rPr lang="en-US" sz="2400" dirty="0" err="1" smtClean="0"/>
              <a:t>mabadiliko</a:t>
            </a:r>
            <a:r>
              <a:rPr lang="en-US" sz="2400" dirty="0" smtClean="0"/>
              <a:t> </a:t>
            </a:r>
            <a:r>
              <a:rPr lang="en-US" sz="2400" dirty="0" err="1" smtClean="0"/>
              <a:t>hayo</a:t>
            </a:r>
            <a:r>
              <a:rPr lang="en-US" sz="2400" dirty="0" smtClean="0"/>
              <a:t>. Vile </a:t>
            </a:r>
            <a:r>
              <a:rPr lang="en-US" sz="2400" dirty="0" err="1" smtClean="0"/>
              <a:t>vile</a:t>
            </a:r>
            <a:r>
              <a:rPr lang="en-US" sz="2400" dirty="0" smtClean="0"/>
              <a:t> </a:t>
            </a:r>
            <a:r>
              <a:rPr lang="en-US" sz="2400" dirty="0" err="1" smtClean="0"/>
              <a:t>kuanzia</a:t>
            </a:r>
            <a:r>
              <a:rPr lang="en-US" sz="2400" dirty="0" smtClean="0"/>
              <a:t> January 2023 </a:t>
            </a:r>
            <a:r>
              <a:rPr lang="en-US" sz="2400" dirty="0" err="1" smtClean="0"/>
              <a:t>kumekuwapo</a:t>
            </a:r>
            <a:r>
              <a:rPr lang="en-US" sz="2400" dirty="0" smtClean="0"/>
              <a:t> </a:t>
            </a:r>
            <a:r>
              <a:rPr lang="en-US" sz="2400" dirty="0" err="1" smtClean="0"/>
              <a:t>kupanda</a:t>
            </a:r>
            <a:r>
              <a:rPr lang="en-US" sz="2400" dirty="0" smtClean="0"/>
              <a:t> </a:t>
            </a:r>
            <a:r>
              <a:rPr lang="en-US" sz="2400" dirty="0" err="1" smtClean="0"/>
              <a:t>kwa</a:t>
            </a:r>
            <a:r>
              <a:rPr lang="en-US" sz="2400" dirty="0" smtClean="0"/>
              <a:t> </a:t>
            </a:r>
            <a:r>
              <a:rPr lang="en-US" sz="2400" dirty="0" err="1" smtClean="0"/>
              <a:t>gharama</a:t>
            </a:r>
            <a:r>
              <a:rPr lang="en-US" sz="2400" dirty="0" smtClean="0"/>
              <a:t> </a:t>
            </a:r>
            <a:r>
              <a:rPr lang="en-US" sz="2400" dirty="0" err="1" smtClean="0"/>
              <a:t>za</a:t>
            </a:r>
            <a:r>
              <a:rPr lang="en-US" sz="2400" dirty="0" smtClean="0"/>
              <a:t> </a:t>
            </a:r>
            <a:r>
              <a:rPr lang="en-US" sz="2400" dirty="0" err="1" smtClean="0"/>
              <a:t>kuajiri</a:t>
            </a:r>
            <a:r>
              <a:rPr lang="en-US" sz="2400" dirty="0" smtClean="0"/>
              <a:t> </a:t>
            </a:r>
            <a:r>
              <a:rPr lang="en-US" sz="2400" dirty="0" err="1" smtClean="0"/>
              <a:t>vibarua</a:t>
            </a:r>
            <a:r>
              <a:rPr lang="en-US" sz="2400" dirty="0" smtClean="0"/>
              <a:t>.</a:t>
            </a:r>
          </a:p>
          <a:p>
            <a:pPr marL="285750" lvl="0" indent="-285750">
              <a:buFont typeface="Arial" panose="020B0604020202020204" pitchFamily="34" charset="0"/>
              <a:buChar char="•"/>
            </a:pPr>
            <a:endParaRPr lang="en-US" sz="2400" dirty="0" smtClean="0"/>
          </a:p>
          <a:p>
            <a:pPr marL="285750" indent="-285750">
              <a:buFont typeface="Arial" panose="020B0604020202020204" pitchFamily="34" charset="0"/>
              <a:buChar char="•"/>
            </a:pPr>
            <a:r>
              <a:rPr lang="en-US" sz="2400" dirty="0" smtClean="0"/>
              <a:t>Ni </a:t>
            </a:r>
            <a:r>
              <a:rPr lang="en-US" sz="2400" dirty="0" err="1" smtClean="0"/>
              <a:t>vema</a:t>
            </a:r>
            <a:r>
              <a:rPr lang="en-US" sz="2400" dirty="0" smtClean="0"/>
              <a:t> </a:t>
            </a:r>
            <a:r>
              <a:rPr lang="en-US" sz="2400" dirty="0" err="1" smtClean="0"/>
              <a:t>mabadiliko</a:t>
            </a:r>
            <a:r>
              <a:rPr lang="en-US" sz="2400" dirty="0" smtClean="0"/>
              <a:t> </a:t>
            </a:r>
            <a:r>
              <a:rPr lang="en-US" sz="2400" dirty="0" err="1" smtClean="0"/>
              <a:t>yoyote</a:t>
            </a:r>
            <a:r>
              <a:rPr lang="en-US" sz="2400" dirty="0" smtClean="0"/>
              <a:t> </a:t>
            </a:r>
            <a:r>
              <a:rPr lang="en-US" sz="2400" dirty="0" err="1" smtClean="0"/>
              <a:t>katika</a:t>
            </a:r>
            <a:r>
              <a:rPr lang="en-US" sz="2400" dirty="0" smtClean="0"/>
              <a:t> </a:t>
            </a:r>
            <a:r>
              <a:rPr lang="en-US" sz="2400" dirty="0" err="1" smtClean="0"/>
              <a:t>mikataba</a:t>
            </a:r>
            <a:r>
              <a:rPr lang="en-US" sz="2400" dirty="0" smtClean="0"/>
              <a:t> </a:t>
            </a:r>
            <a:r>
              <a:rPr lang="en-US" sz="2400" dirty="0" err="1" smtClean="0"/>
              <a:t>yote</a:t>
            </a:r>
            <a:r>
              <a:rPr lang="en-US" sz="2400" dirty="0" smtClean="0"/>
              <a:t> </a:t>
            </a:r>
            <a:r>
              <a:rPr lang="en-US" sz="2400" dirty="0" err="1" smtClean="0"/>
              <a:t>ifikiriwe</a:t>
            </a:r>
            <a:r>
              <a:rPr lang="en-US" sz="2400" dirty="0" smtClean="0"/>
              <a:t> </a:t>
            </a:r>
            <a:r>
              <a:rPr lang="en-US" sz="2400" dirty="0" err="1" smtClean="0"/>
              <a:t>ili</a:t>
            </a:r>
            <a:r>
              <a:rPr lang="en-US" sz="2400" dirty="0" smtClean="0"/>
              <a:t> </a:t>
            </a:r>
            <a:r>
              <a:rPr lang="en-US" sz="2400" dirty="0" err="1" smtClean="0"/>
              <a:t>kuwa</a:t>
            </a:r>
            <a:r>
              <a:rPr lang="en-US" sz="2400" dirty="0" smtClean="0"/>
              <a:t> fair </a:t>
            </a:r>
            <a:r>
              <a:rPr lang="en-US" sz="2400" dirty="0" err="1" smtClean="0"/>
              <a:t>atika</a:t>
            </a:r>
            <a:r>
              <a:rPr lang="en-US" sz="2400" dirty="0" smtClean="0"/>
              <a:t> </a:t>
            </a:r>
            <a:r>
              <a:rPr lang="en-US" sz="2400" dirty="0" err="1" smtClean="0"/>
              <a:t>mikataba</a:t>
            </a:r>
            <a:r>
              <a:rPr lang="en-US" sz="2400" dirty="0" smtClean="0"/>
              <a:t> </a:t>
            </a:r>
            <a:r>
              <a:rPr lang="en-US" sz="2400" dirty="0" err="1" smtClean="0"/>
              <a:t>ya</a:t>
            </a:r>
            <a:r>
              <a:rPr lang="en-US" sz="2400" dirty="0" smtClean="0"/>
              <a:t>  </a:t>
            </a:r>
            <a:r>
              <a:rPr lang="en-US" sz="2400" dirty="0" err="1" smtClean="0"/>
              <a:t>mkandarasi</a:t>
            </a:r>
            <a:r>
              <a:rPr lang="en-US" sz="2400" dirty="0" smtClean="0"/>
              <a:t>.</a:t>
            </a:r>
            <a:endParaRPr lang="en-US" sz="2400" dirty="0"/>
          </a:p>
        </p:txBody>
      </p:sp>
    </p:spTree>
    <p:extLst>
      <p:ext uri="{BB962C8B-B14F-4D97-AF65-F5344CB8AC3E}">
        <p14:creationId xmlns:p14="http://schemas.microsoft.com/office/powerpoint/2010/main" val="134096396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R="0" rtl="0"/>
            <a:r>
              <a:rPr lang="en-US" b="1" i="0" u="sng" strike="noStrike" baseline="0" dirty="0" err="1" smtClean="0">
                <a:latin typeface="Times New Roman" panose="02020603050405020304" pitchFamily="18" charset="0"/>
              </a:rPr>
              <a:t>Matatizo</a:t>
            </a:r>
            <a:r>
              <a:rPr lang="en-US" b="1" i="0" u="sng" strike="noStrike" baseline="0" dirty="0" smtClean="0">
                <a:latin typeface="Times New Roman" panose="02020603050405020304" pitchFamily="18" charset="0"/>
              </a:rPr>
              <a:t> </a:t>
            </a:r>
            <a:r>
              <a:rPr lang="en-US" b="1" i="0" u="sng" strike="noStrike" baseline="0" dirty="0" err="1" smtClean="0">
                <a:latin typeface="Times New Roman" panose="02020603050405020304" pitchFamily="18" charset="0"/>
              </a:rPr>
              <a:t>yanayosababishwa</a:t>
            </a:r>
            <a:r>
              <a:rPr lang="en-US" b="1" i="0" u="sng" strike="noStrike" baseline="0" dirty="0" smtClean="0">
                <a:latin typeface="Times New Roman" panose="02020603050405020304" pitchFamily="18" charset="0"/>
              </a:rPr>
              <a:t> </a:t>
            </a:r>
            <a:r>
              <a:rPr lang="en-US" b="1" i="0" u="sng" strike="noStrike" baseline="0" dirty="0" err="1" smtClean="0">
                <a:latin typeface="Times New Roman" panose="02020603050405020304" pitchFamily="18" charset="0"/>
              </a:rPr>
              <a:t>na</a:t>
            </a:r>
            <a:r>
              <a:rPr lang="en-US" b="1" i="0" u="sng" strike="noStrike" baseline="0" dirty="0" smtClean="0">
                <a:latin typeface="Times New Roman" panose="02020603050405020304" pitchFamily="18" charset="0"/>
              </a:rPr>
              <a:t> </a:t>
            </a:r>
            <a:r>
              <a:rPr lang="en-US" b="1" i="0" u="sng" strike="noStrike" baseline="0" dirty="0" err="1" smtClean="0">
                <a:latin typeface="Times New Roman" panose="02020603050405020304" pitchFamily="18" charset="0"/>
              </a:rPr>
              <a:t>makandarasi</a:t>
            </a:r>
            <a:r>
              <a:rPr lang="en-US" b="1" i="0" u="sng" strike="noStrike" baseline="0" dirty="0" smtClean="0">
                <a:latin typeface="Times New Roman" panose="02020603050405020304" pitchFamily="18" charset="0"/>
              </a:rPr>
              <a:t> </a:t>
            </a:r>
            <a:r>
              <a:rPr lang="en-US" b="1" i="0" u="sng" strike="noStrike" baseline="0" dirty="0" err="1" smtClean="0">
                <a:latin typeface="Times New Roman" panose="02020603050405020304" pitchFamily="18" charset="0"/>
              </a:rPr>
              <a:t>wenyewe</a:t>
            </a:r>
            <a:endParaRPr lang="en-US" b="1" i="0" u="sng" strike="noStrike" baseline="0" dirty="0" smtClean="0">
              <a:latin typeface="Times New Roman" panose="02020603050405020304" pitchFamily="18" charset="0"/>
            </a:endParaRPr>
          </a:p>
        </p:txBody>
      </p:sp>
      <p:sp>
        <p:nvSpPr>
          <p:cNvPr id="3" name="Text Placeholder 2"/>
          <p:cNvSpPr>
            <a:spLocks noGrp="1"/>
          </p:cNvSpPr>
          <p:nvPr>
            <p:ph type="body" idx="1"/>
          </p:nvPr>
        </p:nvSpPr>
        <p:spPr/>
        <p:txBody>
          <a:bodyPr>
            <a:normAutofit fontScale="55000" lnSpcReduction="20000"/>
          </a:bodyPr>
          <a:lstStyle/>
          <a:p>
            <a:pPr marL="0" indent="0">
              <a:buNone/>
            </a:pPr>
            <a:endParaRPr lang="en-US" sz="3100" dirty="0"/>
          </a:p>
          <a:p>
            <a:pPr lvl="0"/>
            <a:r>
              <a:rPr lang="en-US" sz="4400" dirty="0" err="1" smtClean="0"/>
              <a:t>Makandarasi</a:t>
            </a:r>
            <a:r>
              <a:rPr lang="en-US" sz="4400" dirty="0" smtClean="0"/>
              <a:t> </a:t>
            </a:r>
            <a:r>
              <a:rPr lang="en-US" sz="4400" dirty="0" err="1"/>
              <a:t>ambao</a:t>
            </a:r>
            <a:r>
              <a:rPr lang="en-US" sz="4400" dirty="0"/>
              <a:t> </a:t>
            </a:r>
            <a:r>
              <a:rPr lang="en-US" sz="4400" dirty="0" err="1"/>
              <a:t>ni</a:t>
            </a:r>
            <a:r>
              <a:rPr lang="en-US" sz="4400" dirty="0"/>
              <a:t> </a:t>
            </a:r>
            <a:r>
              <a:rPr lang="en-US" sz="4400" dirty="0" err="1"/>
              <a:t>matapeli</a:t>
            </a:r>
            <a:r>
              <a:rPr lang="en-US" sz="4400" dirty="0"/>
              <a:t>, </a:t>
            </a:r>
            <a:r>
              <a:rPr lang="en-US" sz="4400" dirty="0" err="1"/>
              <a:t>wengine</a:t>
            </a:r>
            <a:r>
              <a:rPr lang="en-US" sz="4400" dirty="0"/>
              <a:t> </a:t>
            </a:r>
            <a:r>
              <a:rPr lang="en-US" sz="4400" dirty="0" err="1"/>
              <a:t>si</a:t>
            </a:r>
            <a:r>
              <a:rPr lang="en-US" sz="4400" dirty="0"/>
              <a:t> </a:t>
            </a:r>
            <a:r>
              <a:rPr lang="en-US" sz="4400" dirty="0" err="1"/>
              <a:t>proffessionals</a:t>
            </a:r>
            <a:r>
              <a:rPr lang="en-US" sz="4400" dirty="0"/>
              <a:t> wa </a:t>
            </a:r>
            <a:r>
              <a:rPr lang="en-US" sz="4400" dirty="0" err="1" smtClean="0"/>
              <a:t>ujenzi</a:t>
            </a:r>
            <a:r>
              <a:rPr lang="en-US" sz="4400" dirty="0" smtClean="0"/>
              <a:t> </a:t>
            </a:r>
            <a:r>
              <a:rPr lang="en-US" sz="4400" dirty="0" err="1"/>
              <a:t>lakini</a:t>
            </a:r>
            <a:r>
              <a:rPr lang="en-US" sz="4400" dirty="0"/>
              <a:t> </a:t>
            </a:r>
            <a:r>
              <a:rPr lang="en-US" sz="4400" dirty="0" err="1"/>
              <a:t>huchukua</a:t>
            </a:r>
            <a:r>
              <a:rPr lang="en-US" sz="4400" dirty="0"/>
              <a:t> </a:t>
            </a:r>
            <a:r>
              <a:rPr lang="en-US" sz="4400" dirty="0" err="1"/>
              <a:t>leseni</a:t>
            </a:r>
            <a:r>
              <a:rPr lang="en-US" sz="4400" dirty="0"/>
              <a:t> </a:t>
            </a:r>
            <a:r>
              <a:rPr lang="en-US" sz="4400" dirty="0" err="1"/>
              <a:t>kwa</a:t>
            </a:r>
            <a:r>
              <a:rPr lang="en-US" sz="4400" dirty="0"/>
              <a:t> </a:t>
            </a:r>
            <a:r>
              <a:rPr lang="en-US" sz="4400" dirty="0" err="1"/>
              <a:t>nia</a:t>
            </a:r>
            <a:r>
              <a:rPr lang="en-US" sz="4400" dirty="0"/>
              <a:t> </a:t>
            </a:r>
            <a:r>
              <a:rPr lang="en-US" sz="4400" dirty="0" err="1"/>
              <a:t>ya</a:t>
            </a:r>
            <a:r>
              <a:rPr lang="en-US" sz="4400" dirty="0"/>
              <a:t> </a:t>
            </a:r>
            <a:r>
              <a:rPr lang="en-US" sz="4400" dirty="0" err="1"/>
              <a:t>kutapeli</a:t>
            </a:r>
            <a:r>
              <a:rPr lang="en-US" sz="4400" dirty="0"/>
              <a:t>. </a:t>
            </a:r>
            <a:r>
              <a:rPr lang="en-US" sz="4400" dirty="0" err="1"/>
              <a:t>Mtu</a:t>
            </a:r>
            <a:r>
              <a:rPr lang="en-US" sz="4400" dirty="0"/>
              <a:t> </a:t>
            </a:r>
            <a:r>
              <a:rPr lang="en-US" sz="4400" dirty="0" err="1"/>
              <a:t>anachukua</a:t>
            </a:r>
            <a:r>
              <a:rPr lang="en-US" sz="4400" dirty="0"/>
              <a:t> advance payment </a:t>
            </a:r>
            <a:r>
              <a:rPr lang="en-US" sz="4400" dirty="0" err="1"/>
              <a:t>ya</a:t>
            </a:r>
            <a:r>
              <a:rPr lang="en-US" sz="4400" dirty="0"/>
              <a:t> 10% </a:t>
            </a:r>
            <a:r>
              <a:rPr lang="en-US" sz="4400" dirty="0" err="1"/>
              <a:t>halafu</a:t>
            </a:r>
            <a:r>
              <a:rPr lang="en-US" sz="4400" dirty="0"/>
              <a:t> </a:t>
            </a:r>
            <a:r>
              <a:rPr lang="en-US" sz="4400" dirty="0" err="1" smtClean="0"/>
              <a:t>anapotea</a:t>
            </a:r>
            <a:r>
              <a:rPr lang="en-US" sz="4400" dirty="0" smtClean="0"/>
              <a:t>, </a:t>
            </a:r>
            <a:r>
              <a:rPr lang="en-US" sz="4400" dirty="0" err="1" smtClean="0"/>
              <a:t>vyama</a:t>
            </a:r>
            <a:r>
              <a:rPr lang="en-US" sz="4400" dirty="0" smtClean="0"/>
              <a:t> </a:t>
            </a:r>
            <a:r>
              <a:rPr lang="en-US" sz="4400" dirty="0" err="1" smtClean="0"/>
              <a:t>vya</a:t>
            </a:r>
            <a:r>
              <a:rPr lang="en-US" sz="4400" dirty="0" smtClean="0"/>
              <a:t> </a:t>
            </a:r>
            <a:r>
              <a:rPr lang="en-US" sz="4400" dirty="0" err="1" smtClean="0"/>
              <a:t>makandarasi</a:t>
            </a:r>
            <a:r>
              <a:rPr lang="en-US" sz="4400" dirty="0" smtClean="0"/>
              <a:t> </a:t>
            </a:r>
            <a:r>
              <a:rPr lang="en-US" sz="4400" dirty="0" err="1" smtClean="0"/>
              <a:t>vina</a:t>
            </a:r>
            <a:r>
              <a:rPr lang="en-US" sz="4400" dirty="0" smtClean="0"/>
              <a:t> </a:t>
            </a:r>
            <a:r>
              <a:rPr lang="en-US" sz="4400" dirty="0" err="1" smtClean="0"/>
              <a:t>nafasi</a:t>
            </a:r>
            <a:r>
              <a:rPr lang="en-US" sz="4400" dirty="0" smtClean="0"/>
              <a:t> </a:t>
            </a:r>
            <a:r>
              <a:rPr lang="en-US" sz="4400" dirty="0" err="1" smtClean="0"/>
              <a:t>kuliona</a:t>
            </a:r>
            <a:r>
              <a:rPr lang="en-US" sz="4400" dirty="0" smtClean="0"/>
              <a:t> </a:t>
            </a:r>
            <a:r>
              <a:rPr lang="en-US" sz="4400" dirty="0" err="1" smtClean="0"/>
              <a:t>hili</a:t>
            </a:r>
            <a:r>
              <a:rPr lang="en-US" sz="4400" dirty="0" smtClean="0"/>
              <a:t>.</a:t>
            </a:r>
            <a:endParaRPr lang="en-US" sz="4400" dirty="0"/>
          </a:p>
          <a:p>
            <a:pPr lvl="0"/>
            <a:r>
              <a:rPr lang="en-US" sz="4400" dirty="0" err="1" smtClean="0"/>
              <a:t>Rushwa</a:t>
            </a:r>
            <a:r>
              <a:rPr lang="en-US" sz="4400" dirty="0" smtClean="0"/>
              <a:t> </a:t>
            </a:r>
            <a:r>
              <a:rPr lang="en-US" sz="4400" dirty="0" err="1"/>
              <a:t>kupata</a:t>
            </a:r>
            <a:r>
              <a:rPr lang="en-US" sz="4400" dirty="0"/>
              <a:t> </a:t>
            </a:r>
            <a:r>
              <a:rPr lang="en-US" sz="4400" dirty="0" err="1"/>
              <a:t>miradi</a:t>
            </a:r>
            <a:r>
              <a:rPr lang="en-US" sz="4400" dirty="0"/>
              <a:t>, </a:t>
            </a:r>
            <a:r>
              <a:rPr lang="en-US" sz="4400" dirty="0" err="1"/>
              <a:t>kuna</a:t>
            </a:r>
            <a:r>
              <a:rPr lang="en-US" sz="4400" dirty="0"/>
              <a:t> </a:t>
            </a:r>
            <a:r>
              <a:rPr lang="en-US" sz="4400" dirty="0" err="1"/>
              <a:t>makandarasi</a:t>
            </a:r>
            <a:r>
              <a:rPr lang="en-US" sz="4400" dirty="0"/>
              <a:t> </a:t>
            </a:r>
            <a:r>
              <a:rPr lang="en-US" sz="5100" dirty="0" err="1"/>
              <a:t>wasiojua</a:t>
            </a:r>
            <a:r>
              <a:rPr lang="en-US" sz="4400" dirty="0"/>
              <a:t> </a:t>
            </a:r>
            <a:r>
              <a:rPr lang="en-US" sz="4400" dirty="0" err="1"/>
              <a:t>kuwa</a:t>
            </a:r>
            <a:r>
              <a:rPr lang="en-US" sz="4400" dirty="0"/>
              <a:t> </a:t>
            </a:r>
            <a:r>
              <a:rPr lang="en-US" sz="4400" dirty="0" err="1"/>
              <a:t>akitoa</a:t>
            </a:r>
            <a:r>
              <a:rPr lang="en-US" sz="4400" dirty="0"/>
              <a:t> 10% </a:t>
            </a:r>
            <a:r>
              <a:rPr lang="en-US" sz="4400" dirty="0" err="1"/>
              <a:t>kwa</a:t>
            </a:r>
            <a:r>
              <a:rPr lang="en-US" sz="4400" dirty="0"/>
              <a:t> </a:t>
            </a:r>
            <a:r>
              <a:rPr lang="en-US" sz="4400" dirty="0" err="1"/>
              <a:t>maafisa</a:t>
            </a:r>
            <a:r>
              <a:rPr lang="en-US" sz="4400" dirty="0"/>
              <a:t> wa </a:t>
            </a:r>
            <a:r>
              <a:rPr lang="en-US" sz="4400" dirty="0" err="1"/>
              <a:t>mtoa</a:t>
            </a:r>
            <a:r>
              <a:rPr lang="en-US" sz="4400" dirty="0"/>
              <a:t> </a:t>
            </a:r>
            <a:r>
              <a:rPr lang="en-US" sz="4400" dirty="0" err="1"/>
              <a:t>kazi</a:t>
            </a:r>
            <a:r>
              <a:rPr lang="en-US" sz="4400" dirty="0"/>
              <a:t>, </a:t>
            </a:r>
            <a:r>
              <a:rPr lang="en-US" sz="4400" dirty="0" err="1"/>
              <a:t>kazi</a:t>
            </a:r>
            <a:r>
              <a:rPr lang="en-US" sz="4400" dirty="0"/>
              <a:t> </a:t>
            </a:r>
            <a:r>
              <a:rPr lang="en-US" sz="4400" dirty="0" err="1"/>
              <a:t>hiyo</a:t>
            </a:r>
            <a:r>
              <a:rPr lang="en-US" sz="4400" dirty="0"/>
              <a:t> </a:t>
            </a:r>
            <a:r>
              <a:rPr lang="en-US" sz="4400" dirty="0" err="1"/>
              <a:t>haiwezi</a:t>
            </a:r>
            <a:r>
              <a:rPr lang="en-US" sz="4400" dirty="0"/>
              <a:t> </a:t>
            </a:r>
            <a:r>
              <a:rPr lang="en-US" sz="4400" dirty="0" err="1"/>
              <a:t>kukamilika</a:t>
            </a:r>
            <a:r>
              <a:rPr lang="en-US" sz="4400" dirty="0"/>
              <a:t>, </a:t>
            </a:r>
            <a:r>
              <a:rPr lang="en-US" sz="4400" dirty="0" err="1"/>
              <a:t>kwa</a:t>
            </a:r>
            <a:r>
              <a:rPr lang="en-US" sz="4400" dirty="0"/>
              <a:t> vile </a:t>
            </a:r>
            <a:r>
              <a:rPr lang="en-US" sz="4400" dirty="0" err="1"/>
              <a:t>faida</a:t>
            </a:r>
            <a:r>
              <a:rPr lang="en-US" sz="4400" dirty="0"/>
              <a:t> </a:t>
            </a:r>
            <a:r>
              <a:rPr lang="en-US" sz="4400" dirty="0" err="1"/>
              <a:t>ya</a:t>
            </a:r>
            <a:r>
              <a:rPr lang="en-US" sz="4400" dirty="0"/>
              <a:t> </a:t>
            </a:r>
            <a:r>
              <a:rPr lang="en-US" sz="4400" dirty="0" err="1"/>
              <a:t>mradi</a:t>
            </a:r>
            <a:r>
              <a:rPr lang="en-US" sz="4400" dirty="0"/>
              <a:t> </a:t>
            </a:r>
            <a:r>
              <a:rPr lang="en-US" sz="4400" dirty="0" err="1"/>
              <a:t>wenyewe</a:t>
            </a:r>
            <a:r>
              <a:rPr lang="en-US" sz="4400" dirty="0"/>
              <a:t> </a:t>
            </a:r>
            <a:r>
              <a:rPr lang="en-US" sz="4400" dirty="0" err="1"/>
              <a:t>mara</a:t>
            </a:r>
            <a:r>
              <a:rPr lang="en-US" sz="4400" dirty="0"/>
              <a:t> </a:t>
            </a:r>
            <a:r>
              <a:rPr lang="en-US" sz="4400" dirty="0" err="1"/>
              <a:t>nyingi</a:t>
            </a:r>
            <a:r>
              <a:rPr lang="en-US" sz="4400" dirty="0"/>
              <a:t> </a:t>
            </a:r>
            <a:r>
              <a:rPr lang="en-US" sz="4400" dirty="0" err="1"/>
              <a:t>haizidi</a:t>
            </a:r>
            <a:r>
              <a:rPr lang="en-US" sz="4400" dirty="0"/>
              <a:t> 5</a:t>
            </a:r>
            <a:r>
              <a:rPr lang="en-US" sz="4400" dirty="0" smtClean="0"/>
              <a:t>%.</a:t>
            </a:r>
            <a:endParaRPr lang="en-US" sz="4400" dirty="0"/>
          </a:p>
          <a:p>
            <a:pPr lvl="0"/>
            <a:r>
              <a:rPr lang="en-US" sz="4400" dirty="0" err="1"/>
              <a:t>Makandarasi</a:t>
            </a:r>
            <a:r>
              <a:rPr lang="en-US" sz="4400" dirty="0"/>
              <a:t> </a:t>
            </a:r>
            <a:r>
              <a:rPr lang="en-US" sz="4400" dirty="0" err="1"/>
              <a:t>ku</a:t>
            </a:r>
            <a:r>
              <a:rPr lang="en-US" sz="4400" dirty="0"/>
              <a:t> abandon site </a:t>
            </a:r>
            <a:r>
              <a:rPr lang="en-US" sz="4400" dirty="0" err="1"/>
              <a:t>akiona</a:t>
            </a:r>
            <a:r>
              <a:rPr lang="en-US" sz="4400" dirty="0"/>
              <a:t> </a:t>
            </a:r>
            <a:r>
              <a:rPr lang="en-US" sz="4400" dirty="0" err="1"/>
              <a:t>hawezi</a:t>
            </a:r>
            <a:r>
              <a:rPr lang="en-US" sz="4400" dirty="0"/>
              <a:t> </a:t>
            </a:r>
            <a:r>
              <a:rPr lang="en-US" sz="4400" dirty="0" err="1"/>
              <a:t>kupata</a:t>
            </a:r>
            <a:r>
              <a:rPr lang="en-US" sz="4400" dirty="0"/>
              <a:t> </a:t>
            </a:r>
            <a:r>
              <a:rPr lang="en-US" sz="4400" dirty="0" err="1" smtClean="0"/>
              <a:t>faida,kuna</a:t>
            </a:r>
            <a:r>
              <a:rPr lang="en-US" sz="4400" dirty="0" smtClean="0"/>
              <a:t> </a:t>
            </a:r>
            <a:r>
              <a:rPr lang="en-US" sz="4400" dirty="0" err="1"/>
              <a:t>taratibu</a:t>
            </a:r>
            <a:r>
              <a:rPr lang="en-US" sz="4400" dirty="0"/>
              <a:t> </a:t>
            </a:r>
            <a:r>
              <a:rPr lang="en-US" sz="4400" dirty="0" err="1"/>
              <a:t>maalum</a:t>
            </a:r>
            <a:r>
              <a:rPr lang="en-US" sz="4400" dirty="0"/>
              <a:t> </a:t>
            </a:r>
            <a:r>
              <a:rPr lang="en-US" sz="4400" dirty="0" err="1"/>
              <a:t>za</a:t>
            </a:r>
            <a:r>
              <a:rPr lang="en-US" sz="4400" dirty="0"/>
              <a:t> </a:t>
            </a:r>
            <a:r>
              <a:rPr lang="en-US" sz="4400" dirty="0" err="1"/>
              <a:t>kujitoa</a:t>
            </a:r>
            <a:r>
              <a:rPr lang="en-US" sz="4400" dirty="0"/>
              <a:t> </a:t>
            </a:r>
            <a:r>
              <a:rPr lang="en-US" sz="4400" dirty="0" err="1"/>
              <a:t>kimkataba</a:t>
            </a:r>
            <a:r>
              <a:rPr lang="en-US" sz="4400" dirty="0"/>
              <a:t> </a:t>
            </a:r>
            <a:r>
              <a:rPr lang="en-US" sz="4400" dirty="0" err="1"/>
              <a:t>na</a:t>
            </a:r>
            <a:r>
              <a:rPr lang="en-US" sz="4400" dirty="0"/>
              <a:t> </a:t>
            </a:r>
            <a:r>
              <a:rPr lang="en-US" sz="4400" dirty="0" err="1"/>
              <a:t>hatua</a:t>
            </a:r>
            <a:r>
              <a:rPr lang="en-US" sz="4400" dirty="0"/>
              <a:t> </a:t>
            </a:r>
            <a:r>
              <a:rPr lang="en-US" sz="4400" dirty="0" err="1"/>
              <a:t>hizo</a:t>
            </a:r>
            <a:r>
              <a:rPr lang="en-US" sz="4400" dirty="0"/>
              <a:t> </a:t>
            </a:r>
            <a:r>
              <a:rPr lang="en-US" sz="4400" dirty="0" err="1"/>
              <a:t>ni</a:t>
            </a:r>
            <a:r>
              <a:rPr lang="en-US" sz="4400" dirty="0"/>
              <a:t> </a:t>
            </a:r>
            <a:r>
              <a:rPr lang="en-US" sz="4400" dirty="0" err="1"/>
              <a:t>lazima</a:t>
            </a:r>
            <a:r>
              <a:rPr lang="en-US" sz="4400" dirty="0"/>
              <a:t> </a:t>
            </a:r>
            <a:r>
              <a:rPr lang="en-US" sz="4400" dirty="0" err="1" smtClean="0"/>
              <a:t>zifuatwe</a:t>
            </a:r>
            <a:r>
              <a:rPr lang="en-US" sz="4400" dirty="0"/>
              <a:t> </a:t>
            </a:r>
            <a:r>
              <a:rPr lang="en-US" sz="4400" dirty="0" err="1" smtClean="0"/>
              <a:t>ili</a:t>
            </a:r>
            <a:r>
              <a:rPr lang="en-US" sz="4400" dirty="0" smtClean="0"/>
              <a:t> </a:t>
            </a:r>
            <a:r>
              <a:rPr lang="en-US" sz="4400" dirty="0" err="1" smtClean="0"/>
              <a:t>kupata</a:t>
            </a:r>
            <a:r>
              <a:rPr lang="en-US" sz="4400" dirty="0" smtClean="0"/>
              <a:t> amicable settlement.</a:t>
            </a:r>
            <a:endParaRPr lang="en-US" sz="4400" dirty="0"/>
          </a:p>
          <a:p>
            <a:pPr lvl="0"/>
            <a:r>
              <a:rPr lang="en-US" sz="4400" dirty="0" err="1" smtClean="0"/>
              <a:t>Makandaras</a:t>
            </a:r>
            <a:r>
              <a:rPr lang="en-US" sz="4400" dirty="0" smtClean="0"/>
              <a:t> </a:t>
            </a:r>
            <a:r>
              <a:rPr lang="en-US" sz="4400" dirty="0" err="1"/>
              <a:t>kutokuwa</a:t>
            </a:r>
            <a:r>
              <a:rPr lang="en-US" sz="4400" dirty="0"/>
              <a:t> </a:t>
            </a:r>
            <a:r>
              <a:rPr lang="en-US" sz="4400" dirty="0" err="1"/>
              <a:t>na</a:t>
            </a:r>
            <a:r>
              <a:rPr lang="en-US" sz="4400" dirty="0"/>
              <a:t> </a:t>
            </a:r>
            <a:r>
              <a:rPr lang="en-US" sz="4400" dirty="0" err="1"/>
              <a:t>umoja</a:t>
            </a:r>
            <a:r>
              <a:rPr lang="en-US" sz="4400" dirty="0"/>
              <a:t> </a:t>
            </a:r>
            <a:r>
              <a:rPr lang="en-US" sz="4400" dirty="0" err="1"/>
              <a:t>juu</a:t>
            </a:r>
            <a:r>
              <a:rPr lang="en-US" sz="4400" dirty="0"/>
              <a:t> </a:t>
            </a:r>
            <a:r>
              <a:rPr lang="en-US" sz="4400" dirty="0" err="1"/>
              <a:t>ya</a:t>
            </a:r>
            <a:r>
              <a:rPr lang="en-US" sz="4400" dirty="0"/>
              <a:t> </a:t>
            </a:r>
            <a:r>
              <a:rPr lang="en-US" sz="4400" dirty="0" err="1"/>
              <a:t>gharama</a:t>
            </a:r>
            <a:r>
              <a:rPr lang="en-US" sz="4400" dirty="0"/>
              <a:t> </a:t>
            </a:r>
            <a:r>
              <a:rPr lang="en-US" sz="4400" dirty="0" err="1"/>
              <a:t>za</a:t>
            </a:r>
            <a:r>
              <a:rPr lang="en-US" sz="4400" dirty="0"/>
              <a:t> </a:t>
            </a:r>
            <a:r>
              <a:rPr lang="en-US" sz="4400" dirty="0" err="1"/>
              <a:t>msingi</a:t>
            </a:r>
            <a:r>
              <a:rPr lang="en-US" sz="4400" dirty="0"/>
              <a:t> </a:t>
            </a:r>
            <a:r>
              <a:rPr lang="en-US" sz="4400" dirty="0" err="1"/>
              <a:t>katika</a:t>
            </a:r>
            <a:r>
              <a:rPr lang="en-US" sz="4400" dirty="0"/>
              <a:t>  </a:t>
            </a:r>
            <a:r>
              <a:rPr lang="en-US" sz="4400" dirty="0" err="1"/>
              <a:t>kazi</a:t>
            </a:r>
            <a:r>
              <a:rPr lang="en-US" sz="4400" dirty="0"/>
              <a:t>, </a:t>
            </a:r>
            <a:r>
              <a:rPr lang="en-US" sz="4400" dirty="0" err="1"/>
              <a:t>gharama</a:t>
            </a:r>
            <a:r>
              <a:rPr lang="en-US" sz="4400" dirty="0"/>
              <a:t> </a:t>
            </a:r>
            <a:r>
              <a:rPr lang="en-US" sz="4400" dirty="0" err="1"/>
              <a:t>ambazo</a:t>
            </a:r>
            <a:r>
              <a:rPr lang="en-US" sz="4400" dirty="0"/>
              <a:t> </a:t>
            </a:r>
            <a:r>
              <a:rPr lang="en-US" sz="4400" dirty="0" err="1" smtClean="0"/>
              <a:t>zitakidhi</a:t>
            </a:r>
            <a:r>
              <a:rPr lang="en-US" sz="4400" dirty="0" smtClean="0"/>
              <a:t> </a:t>
            </a:r>
            <a:r>
              <a:rPr lang="en-US" sz="4400" dirty="0" err="1"/>
              <a:t>ujenzi</a:t>
            </a:r>
            <a:r>
              <a:rPr lang="en-US" sz="4400" dirty="0"/>
              <a:t> wa </a:t>
            </a:r>
            <a:r>
              <a:rPr lang="en-US" sz="4400" dirty="0" err="1"/>
              <a:t>mradi</a:t>
            </a:r>
            <a:r>
              <a:rPr lang="en-US" sz="4400" dirty="0"/>
              <a:t>. </a:t>
            </a:r>
            <a:r>
              <a:rPr lang="en-US" sz="4400" dirty="0" err="1"/>
              <a:t>Vyama</a:t>
            </a:r>
            <a:r>
              <a:rPr lang="en-US" sz="4400" dirty="0"/>
              <a:t> </a:t>
            </a:r>
            <a:r>
              <a:rPr lang="en-US" sz="4400" dirty="0" err="1"/>
              <a:t>vinaweza</a:t>
            </a:r>
            <a:r>
              <a:rPr lang="en-US" sz="4400" dirty="0"/>
              <a:t> </a:t>
            </a:r>
            <a:r>
              <a:rPr lang="en-US" sz="4400" dirty="0" err="1"/>
              <a:t>kufuatilia</a:t>
            </a:r>
            <a:r>
              <a:rPr lang="en-US" sz="4400" dirty="0"/>
              <a:t> </a:t>
            </a:r>
            <a:r>
              <a:rPr lang="en-US" sz="4400" dirty="0" err="1"/>
              <a:t>hili</a:t>
            </a:r>
            <a:r>
              <a:rPr lang="en-US" sz="4400" dirty="0"/>
              <a:t> </a:t>
            </a:r>
            <a:r>
              <a:rPr lang="en-US" sz="4400" dirty="0" err="1"/>
              <a:t>kwa</a:t>
            </a:r>
            <a:r>
              <a:rPr lang="en-US" sz="4400" dirty="0"/>
              <a:t> </a:t>
            </a:r>
            <a:r>
              <a:rPr lang="en-US" sz="4400" dirty="0" err="1" smtClean="0"/>
              <a:t>kuwashirikisha</a:t>
            </a:r>
            <a:r>
              <a:rPr lang="en-US" sz="4400" dirty="0" smtClean="0"/>
              <a:t> </a:t>
            </a:r>
            <a:r>
              <a:rPr lang="en-US" sz="4400" dirty="0"/>
              <a:t>NCC.</a:t>
            </a:r>
          </a:p>
          <a:p>
            <a:endParaRPr lang="en-US" sz="4400" dirty="0"/>
          </a:p>
        </p:txBody>
      </p:sp>
    </p:spTree>
    <p:extLst>
      <p:ext uri="{BB962C8B-B14F-4D97-AF65-F5344CB8AC3E}">
        <p14:creationId xmlns:p14="http://schemas.microsoft.com/office/powerpoint/2010/main" val="164973497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R="0" rtl="0"/>
            <a:r>
              <a:rPr lang="en-US" b="1" i="0" u="none" strike="noStrike" baseline="0" dirty="0" smtClean="0">
                <a:latin typeface="Times New Roman" panose="02020603050405020304" pitchFamily="18" charset="0"/>
              </a:rPr>
              <a:t>  MENGINEYO</a:t>
            </a:r>
            <a:endParaRPr lang="en-US" b="1" i="0" u="sng" strike="noStrike" baseline="0" dirty="0" smtClean="0">
              <a:latin typeface="Times New Roman" panose="02020603050405020304" pitchFamily="18" charset="0"/>
            </a:endParaRPr>
          </a:p>
        </p:txBody>
      </p:sp>
      <p:sp>
        <p:nvSpPr>
          <p:cNvPr id="3" name="Text Placeholder 2"/>
          <p:cNvSpPr>
            <a:spLocks noGrp="1"/>
          </p:cNvSpPr>
          <p:nvPr>
            <p:ph type="body" idx="1"/>
          </p:nvPr>
        </p:nvSpPr>
        <p:spPr/>
        <p:txBody>
          <a:bodyPr>
            <a:normAutofit/>
          </a:bodyPr>
          <a:lstStyle/>
          <a:p>
            <a:r>
              <a:rPr lang="en-US" b="1" u="sng" dirty="0" err="1"/>
              <a:t>Mengine</a:t>
            </a:r>
            <a:r>
              <a:rPr lang="en-US" b="1" u="sng" dirty="0"/>
              <a:t> </a:t>
            </a:r>
            <a:r>
              <a:rPr lang="en-US" b="1" u="sng" dirty="0" err="1"/>
              <a:t>yanayoweza</a:t>
            </a:r>
            <a:r>
              <a:rPr lang="en-US" b="1" u="sng" dirty="0"/>
              <a:t> </a:t>
            </a:r>
            <a:r>
              <a:rPr lang="en-US" b="1" u="sng" dirty="0" err="1"/>
              <a:t>kufanywa</a:t>
            </a:r>
            <a:r>
              <a:rPr lang="en-US" b="1" u="sng" dirty="0"/>
              <a:t> </a:t>
            </a:r>
            <a:r>
              <a:rPr lang="en-US" b="1" u="sng" dirty="0" err="1"/>
              <a:t>na</a:t>
            </a:r>
            <a:r>
              <a:rPr lang="en-US" b="1" u="sng" dirty="0"/>
              <a:t> </a:t>
            </a:r>
            <a:r>
              <a:rPr lang="en-US" b="1" u="sng" dirty="0" err="1"/>
              <a:t>serikali</a:t>
            </a:r>
            <a:r>
              <a:rPr lang="en-US" b="1" u="sng" dirty="0"/>
              <a:t> </a:t>
            </a:r>
            <a:r>
              <a:rPr lang="en-US" b="1" u="sng" dirty="0" err="1"/>
              <a:t>kuboresha</a:t>
            </a:r>
            <a:r>
              <a:rPr lang="en-US" b="1" u="sng" dirty="0"/>
              <a:t> </a:t>
            </a:r>
            <a:r>
              <a:rPr lang="en-US" b="1" u="sng" dirty="0" err="1"/>
              <a:t>na</a:t>
            </a:r>
            <a:r>
              <a:rPr lang="en-US" b="1" u="sng" dirty="0"/>
              <a:t> </a:t>
            </a:r>
            <a:r>
              <a:rPr lang="en-US" b="1" u="sng" dirty="0" err="1"/>
              <a:t>kukuza</a:t>
            </a:r>
            <a:r>
              <a:rPr lang="en-US" b="1" u="sng" dirty="0"/>
              <a:t> </a:t>
            </a:r>
            <a:r>
              <a:rPr lang="en-US" b="1" u="sng" dirty="0" err="1"/>
              <a:t>makandarasi</a:t>
            </a:r>
            <a:r>
              <a:rPr lang="en-US" b="1" u="sng" dirty="0"/>
              <a:t> wa </a:t>
            </a:r>
            <a:r>
              <a:rPr lang="en-US" b="1" u="sng" dirty="0" err="1"/>
              <a:t>ndani</a:t>
            </a:r>
            <a:endParaRPr lang="en-US" dirty="0"/>
          </a:p>
          <a:p>
            <a:r>
              <a:rPr lang="en-US" dirty="0" err="1"/>
              <a:t>Sekta</a:t>
            </a:r>
            <a:r>
              <a:rPr lang="en-US" dirty="0"/>
              <a:t> </a:t>
            </a:r>
            <a:r>
              <a:rPr lang="en-US" dirty="0" err="1"/>
              <a:t>ya</a:t>
            </a:r>
            <a:r>
              <a:rPr lang="en-US" dirty="0"/>
              <a:t> </a:t>
            </a:r>
            <a:r>
              <a:rPr lang="en-US" dirty="0" err="1"/>
              <a:t>ukandarasi</a:t>
            </a:r>
            <a:r>
              <a:rPr lang="en-US" dirty="0"/>
              <a:t> </a:t>
            </a:r>
            <a:r>
              <a:rPr lang="en-US" dirty="0" err="1"/>
              <a:t>bado</a:t>
            </a:r>
            <a:r>
              <a:rPr lang="en-US" dirty="0"/>
              <a:t> </a:t>
            </a:r>
            <a:r>
              <a:rPr lang="en-US" dirty="0" err="1"/>
              <a:t>kwa</a:t>
            </a:r>
            <a:r>
              <a:rPr lang="en-US" dirty="0"/>
              <a:t> </a:t>
            </a:r>
            <a:r>
              <a:rPr lang="en-US" dirty="0" err="1"/>
              <a:t>kiasi</a:t>
            </a:r>
            <a:r>
              <a:rPr lang="en-US" dirty="0"/>
              <a:t> </a:t>
            </a:r>
            <a:r>
              <a:rPr lang="en-US" dirty="0" err="1"/>
              <a:t>kikubwa</a:t>
            </a:r>
            <a:r>
              <a:rPr lang="en-US" dirty="0"/>
              <a:t> </a:t>
            </a:r>
            <a:r>
              <a:rPr lang="en-US" dirty="0" err="1"/>
              <a:t>inashikiliwa</a:t>
            </a:r>
            <a:r>
              <a:rPr lang="en-US" dirty="0"/>
              <a:t> </a:t>
            </a:r>
            <a:r>
              <a:rPr lang="en-US" dirty="0" err="1"/>
              <a:t>na</a:t>
            </a:r>
            <a:r>
              <a:rPr lang="en-US" dirty="0"/>
              <a:t> </a:t>
            </a:r>
            <a:r>
              <a:rPr lang="en-US" dirty="0" err="1"/>
              <a:t>makampuni</a:t>
            </a:r>
            <a:r>
              <a:rPr lang="en-US" dirty="0"/>
              <a:t> </a:t>
            </a:r>
            <a:r>
              <a:rPr lang="en-US" dirty="0" err="1"/>
              <a:t>ya</a:t>
            </a:r>
            <a:r>
              <a:rPr lang="en-US" dirty="0"/>
              <a:t> </a:t>
            </a:r>
            <a:r>
              <a:rPr lang="en-US" dirty="0" err="1"/>
              <a:t>nje</a:t>
            </a:r>
            <a:r>
              <a:rPr lang="en-US" dirty="0"/>
              <a:t> </a:t>
            </a:r>
            <a:r>
              <a:rPr lang="en-US" dirty="0" err="1"/>
              <a:t>kwa</a:t>
            </a:r>
            <a:r>
              <a:rPr lang="en-US" dirty="0"/>
              <a:t> </a:t>
            </a:r>
            <a:r>
              <a:rPr lang="en-US" dirty="0" err="1"/>
              <a:t>miradii</a:t>
            </a:r>
            <a:r>
              <a:rPr lang="en-US" dirty="0"/>
              <a:t> </a:t>
            </a:r>
            <a:r>
              <a:rPr lang="en-US" dirty="0" err="1"/>
              <a:t>mikubwa</a:t>
            </a:r>
            <a:r>
              <a:rPr lang="en-US" dirty="0"/>
              <a:t>. </a:t>
            </a:r>
            <a:r>
              <a:rPr lang="en-US" dirty="0" err="1"/>
              <a:t>Napendekeza</a:t>
            </a:r>
            <a:r>
              <a:rPr lang="en-US" dirty="0"/>
              <a:t> </a:t>
            </a:r>
            <a:r>
              <a:rPr lang="en-US" dirty="0" err="1"/>
              <a:t>haya</a:t>
            </a:r>
            <a:r>
              <a:rPr lang="en-US" dirty="0"/>
              <a:t> </a:t>
            </a:r>
            <a:r>
              <a:rPr lang="en-US" dirty="0" err="1"/>
              <a:t>yafuatwe</a:t>
            </a:r>
            <a:r>
              <a:rPr lang="en-US" dirty="0"/>
              <a:t> </a:t>
            </a:r>
            <a:r>
              <a:rPr lang="en-US" dirty="0" err="1"/>
              <a:t>kwa</a:t>
            </a:r>
            <a:r>
              <a:rPr lang="en-US" dirty="0"/>
              <a:t> </a:t>
            </a:r>
            <a:r>
              <a:rPr lang="en-US" dirty="0" err="1"/>
              <a:t>makusudi</a:t>
            </a:r>
            <a:r>
              <a:rPr lang="en-US" dirty="0"/>
              <a:t> </a:t>
            </a:r>
            <a:r>
              <a:rPr lang="en-US" dirty="0" err="1"/>
              <a:t>ili</a:t>
            </a:r>
            <a:r>
              <a:rPr lang="en-US" dirty="0"/>
              <a:t> </a:t>
            </a:r>
            <a:r>
              <a:rPr lang="en-US" dirty="0" err="1"/>
              <a:t>kuwakuza</a:t>
            </a:r>
            <a:r>
              <a:rPr lang="en-US" dirty="0"/>
              <a:t> </a:t>
            </a:r>
            <a:r>
              <a:rPr lang="en-US" dirty="0" err="1"/>
              <a:t>makandarasi</a:t>
            </a:r>
            <a:r>
              <a:rPr lang="en-US" dirty="0"/>
              <a:t> wa </a:t>
            </a:r>
            <a:r>
              <a:rPr lang="en-US" dirty="0" err="1"/>
              <a:t>ndani</a:t>
            </a:r>
            <a:r>
              <a:rPr lang="en-US" dirty="0"/>
              <a:t>.</a:t>
            </a:r>
          </a:p>
          <a:p>
            <a:pPr lvl="0"/>
            <a:r>
              <a:rPr lang="en-US" dirty="0"/>
              <a:t>PPRA </a:t>
            </a:r>
            <a:r>
              <a:rPr lang="en-US" dirty="0" err="1"/>
              <a:t>imeanisha</a:t>
            </a:r>
            <a:r>
              <a:rPr lang="en-US" dirty="0"/>
              <a:t> </a:t>
            </a:r>
            <a:r>
              <a:rPr lang="en-US" dirty="0" err="1"/>
              <a:t>katika</a:t>
            </a:r>
            <a:r>
              <a:rPr lang="en-US" dirty="0"/>
              <a:t> Article 55(i) Exclusive preference to local persons or firms. </a:t>
            </a:r>
            <a:r>
              <a:rPr lang="en-US" dirty="0" err="1"/>
              <a:t>Serikali</a:t>
            </a:r>
            <a:r>
              <a:rPr lang="en-US" dirty="0"/>
              <a:t> </a:t>
            </a:r>
            <a:r>
              <a:rPr lang="en-US" dirty="0" err="1"/>
              <a:t>ilisimamie</a:t>
            </a:r>
            <a:r>
              <a:rPr lang="en-US" dirty="0"/>
              <a:t> </a:t>
            </a:r>
            <a:r>
              <a:rPr lang="en-US" dirty="0" err="1"/>
              <a:t>hili</a:t>
            </a:r>
            <a:r>
              <a:rPr lang="en-US" dirty="0"/>
              <a:t> </a:t>
            </a:r>
            <a:r>
              <a:rPr lang="en-US" dirty="0" err="1"/>
              <a:t>na</a:t>
            </a:r>
            <a:r>
              <a:rPr lang="en-US" dirty="0"/>
              <a:t> </a:t>
            </a:r>
            <a:r>
              <a:rPr lang="en-US" dirty="0" err="1"/>
              <a:t>makandarasi</a:t>
            </a:r>
            <a:r>
              <a:rPr lang="en-US" dirty="0"/>
              <a:t> </a:t>
            </a:r>
            <a:r>
              <a:rPr lang="en-US" dirty="0" err="1"/>
              <a:t>watoe</a:t>
            </a:r>
            <a:r>
              <a:rPr lang="en-US" dirty="0"/>
              <a:t> </a:t>
            </a:r>
            <a:r>
              <a:rPr lang="en-US" dirty="0" err="1"/>
              <a:t>shinikizo</a:t>
            </a:r>
            <a:r>
              <a:rPr lang="en-US" dirty="0"/>
              <a:t> </a:t>
            </a:r>
            <a:r>
              <a:rPr lang="en-US" dirty="0" err="1"/>
              <a:t>kupitia</a:t>
            </a:r>
            <a:r>
              <a:rPr lang="en-US" dirty="0"/>
              <a:t> </a:t>
            </a:r>
            <a:r>
              <a:rPr lang="en-US" dirty="0" err="1"/>
              <a:t>vyama</a:t>
            </a:r>
            <a:r>
              <a:rPr lang="en-US" dirty="0"/>
              <a:t> </a:t>
            </a:r>
            <a:r>
              <a:rPr lang="en-US" dirty="0" err="1"/>
              <a:t>vyao</a:t>
            </a:r>
            <a:r>
              <a:rPr lang="en-US" dirty="0"/>
              <a:t> </a:t>
            </a:r>
            <a:r>
              <a:rPr lang="en-US" dirty="0" err="1"/>
              <a:t>ili</a:t>
            </a:r>
            <a:r>
              <a:rPr lang="en-US" dirty="0"/>
              <a:t> </a:t>
            </a:r>
            <a:r>
              <a:rPr lang="en-US" dirty="0" err="1"/>
              <a:t>hili</a:t>
            </a:r>
            <a:r>
              <a:rPr lang="en-US" dirty="0"/>
              <a:t>  </a:t>
            </a:r>
            <a:r>
              <a:rPr lang="en-US" dirty="0" err="1"/>
              <a:t>lifanyike</a:t>
            </a:r>
            <a:r>
              <a:rPr lang="en-US" dirty="0"/>
              <a:t>.</a:t>
            </a:r>
          </a:p>
          <a:p>
            <a:pPr lvl="0"/>
            <a:r>
              <a:rPr lang="en-US" dirty="0" err="1"/>
              <a:t>Serikali</a:t>
            </a:r>
            <a:r>
              <a:rPr lang="en-US" dirty="0"/>
              <a:t> </a:t>
            </a:r>
            <a:r>
              <a:rPr lang="en-US" dirty="0" err="1"/>
              <a:t>kupita</a:t>
            </a:r>
            <a:r>
              <a:rPr lang="en-US" dirty="0"/>
              <a:t> PPRA(Regulations 2013) </a:t>
            </a:r>
            <a:r>
              <a:rPr lang="en-US" dirty="0" err="1"/>
              <a:t>imeweka</a:t>
            </a:r>
            <a:r>
              <a:rPr lang="en-US" dirty="0"/>
              <a:t> </a:t>
            </a:r>
            <a:r>
              <a:rPr lang="en-US" dirty="0" err="1"/>
              <a:t>wazi</a:t>
            </a:r>
            <a:r>
              <a:rPr lang="en-US" dirty="0"/>
              <a:t> </a:t>
            </a:r>
            <a:r>
              <a:rPr lang="en-US" dirty="0" err="1"/>
              <a:t>utaratibu</a:t>
            </a:r>
            <a:r>
              <a:rPr lang="en-US" dirty="0"/>
              <a:t> wa </a:t>
            </a:r>
            <a:r>
              <a:rPr lang="en-US" dirty="0" err="1"/>
              <a:t>kuwatumia</a:t>
            </a:r>
            <a:r>
              <a:rPr lang="en-US" dirty="0"/>
              <a:t> </a:t>
            </a:r>
            <a:r>
              <a:rPr lang="en-US" dirty="0" err="1"/>
              <a:t>makandarasi</a:t>
            </a:r>
            <a:r>
              <a:rPr lang="en-US" dirty="0"/>
              <a:t> wa </a:t>
            </a:r>
            <a:r>
              <a:rPr lang="en-US" dirty="0" err="1"/>
              <a:t>ndani</a:t>
            </a:r>
            <a:r>
              <a:rPr lang="en-US" dirty="0" smtClean="0"/>
              <a:t>:</a:t>
            </a:r>
            <a:endParaRPr lang="en-US" dirty="0"/>
          </a:p>
        </p:txBody>
      </p:sp>
    </p:spTree>
    <p:extLst>
      <p:ext uri="{BB962C8B-B14F-4D97-AF65-F5344CB8AC3E}">
        <p14:creationId xmlns:p14="http://schemas.microsoft.com/office/powerpoint/2010/main" val="133045383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748145" y="110836"/>
            <a:ext cx="9351819" cy="4893647"/>
          </a:xfrm>
          <a:prstGeom prst="rect">
            <a:avLst/>
          </a:prstGeom>
        </p:spPr>
        <p:txBody>
          <a:bodyPr wrap="square">
            <a:spAutoFit/>
          </a:bodyPr>
          <a:lstStyle/>
          <a:p>
            <a:r>
              <a:rPr lang="en-US" sz="2400" b="1" dirty="0" smtClean="0"/>
              <a:t>Capacity building of local firms 43</a:t>
            </a:r>
            <a:r>
              <a:rPr lang="en-US" sz="2400" dirty="0" smtClean="0"/>
              <a:t>.-</a:t>
            </a:r>
          </a:p>
          <a:p>
            <a:r>
              <a:rPr lang="en-US" sz="2400" dirty="0" smtClean="0"/>
              <a:t>(1) A procuring entity may, after consultation with relevant statutory bodies, set aside contracts to be used for the purpose of capacity building of local firms.</a:t>
            </a:r>
          </a:p>
          <a:p>
            <a:r>
              <a:rPr lang="en-US" sz="2400" dirty="0" smtClean="0"/>
              <a:t> (2) Where individual firms lack the capacity to execute the contracts, the firms may form joint ventures with a view to enhancing their capacity. </a:t>
            </a:r>
          </a:p>
          <a:p>
            <a:r>
              <a:rPr lang="en-US" sz="2400" dirty="0" smtClean="0"/>
              <a:t>(3) Reserved contracts for capacity building shall not be subjected to competitive tendering and in such case the procuring entity shall use negotiated procurement methods stipulated in these Regulations. </a:t>
            </a:r>
          </a:p>
          <a:p>
            <a:r>
              <a:rPr lang="en-US" sz="2400" dirty="0" smtClean="0"/>
              <a:t>(4) The relevant statutory bodies shall ensure that necessary support is provided to the local firms involved in the capacity building scheme to enable them perform in accordance with the terms of contract.</a:t>
            </a:r>
          </a:p>
          <a:p>
            <a:endParaRPr lang="en-US" sz="2400" dirty="0"/>
          </a:p>
        </p:txBody>
      </p:sp>
    </p:spTree>
    <p:extLst>
      <p:ext uri="{BB962C8B-B14F-4D97-AF65-F5344CB8AC3E}">
        <p14:creationId xmlns:p14="http://schemas.microsoft.com/office/powerpoint/2010/main" val="336882086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19725" y="239843"/>
            <a:ext cx="10747947" cy="4524315"/>
          </a:xfrm>
          <a:prstGeom prst="rect">
            <a:avLst/>
          </a:prstGeom>
        </p:spPr>
        <p:txBody>
          <a:bodyPr wrap="square">
            <a:spAutoFit/>
          </a:bodyPr>
          <a:lstStyle/>
          <a:p>
            <a:pPr marL="800100" lvl="1" indent="-342900">
              <a:buFont typeface="Arial" panose="020B0604020202020204" pitchFamily="34" charset="0"/>
              <a:buChar char="•"/>
            </a:pPr>
            <a:r>
              <a:rPr lang="en-US" sz="2400" dirty="0" err="1"/>
              <a:t>Serikali</a:t>
            </a:r>
            <a:r>
              <a:rPr lang="en-US" sz="2400" dirty="0"/>
              <a:t> </a:t>
            </a:r>
            <a:r>
              <a:rPr lang="en-US" sz="2400" dirty="0" err="1"/>
              <a:t>kupitia</a:t>
            </a:r>
            <a:r>
              <a:rPr lang="en-US" sz="2400" dirty="0"/>
              <a:t> </a:t>
            </a:r>
            <a:r>
              <a:rPr lang="en-US" sz="2400" dirty="0" err="1"/>
              <a:t>Taasisi</a:t>
            </a:r>
            <a:r>
              <a:rPr lang="en-US" sz="2400" dirty="0"/>
              <a:t> </a:t>
            </a:r>
            <a:r>
              <a:rPr lang="en-US" sz="2400" dirty="0" err="1"/>
              <a:t>yake</a:t>
            </a:r>
            <a:r>
              <a:rPr lang="en-US" sz="2400" dirty="0"/>
              <a:t>  </a:t>
            </a:r>
            <a:r>
              <a:rPr lang="en-US" sz="2400" dirty="0" err="1"/>
              <a:t>ya</a:t>
            </a:r>
            <a:r>
              <a:rPr lang="en-US" sz="2400" dirty="0"/>
              <a:t> </a:t>
            </a:r>
            <a:r>
              <a:rPr lang="en-US" sz="2400" dirty="0" err="1"/>
              <a:t>manunuzi</a:t>
            </a:r>
            <a:r>
              <a:rPr lang="en-US" sz="2400" dirty="0"/>
              <a:t>, PPRA </a:t>
            </a:r>
            <a:r>
              <a:rPr lang="en-US" sz="2400" dirty="0" err="1"/>
              <a:t>wafikirie</a:t>
            </a:r>
            <a:r>
              <a:rPr lang="en-US" sz="2400" dirty="0"/>
              <a:t> </a:t>
            </a:r>
            <a:r>
              <a:rPr lang="en-US" sz="2400" dirty="0" err="1"/>
              <a:t>kubadili</a:t>
            </a:r>
            <a:r>
              <a:rPr lang="en-US" sz="2400" dirty="0"/>
              <a:t> terms </a:t>
            </a:r>
            <a:r>
              <a:rPr lang="en-US" sz="2400" dirty="0" err="1"/>
              <a:t>za</a:t>
            </a:r>
            <a:r>
              <a:rPr lang="en-US" sz="2400" dirty="0"/>
              <a:t> Advance Payment </a:t>
            </a:r>
            <a:r>
              <a:rPr lang="en-US" sz="2400" dirty="0" err="1"/>
              <a:t>kufikia</a:t>
            </a:r>
            <a:r>
              <a:rPr lang="en-US" sz="2400" dirty="0"/>
              <a:t> 30</a:t>
            </a:r>
            <a:r>
              <a:rPr lang="en-US" sz="2400" dirty="0" smtClean="0"/>
              <a:t>%.</a:t>
            </a:r>
          </a:p>
          <a:p>
            <a:pPr marL="800100" lvl="1" indent="-342900">
              <a:buFont typeface="Arial" panose="020B0604020202020204" pitchFamily="34" charset="0"/>
              <a:buChar char="•"/>
            </a:pPr>
            <a:endParaRPr lang="en-US" sz="2400" dirty="0"/>
          </a:p>
          <a:p>
            <a:r>
              <a:rPr lang="en-US" sz="2400" dirty="0" smtClean="0"/>
              <a:t>MAC </a:t>
            </a:r>
            <a:r>
              <a:rPr lang="en-US" sz="2400" dirty="0" err="1" smtClean="0"/>
              <a:t>imefanya</a:t>
            </a:r>
            <a:r>
              <a:rPr lang="en-US" sz="2400" dirty="0" smtClean="0"/>
              <a:t> </a:t>
            </a:r>
            <a:r>
              <a:rPr lang="en-US" sz="2400" dirty="0"/>
              <a:t>contracts </a:t>
            </a:r>
            <a:r>
              <a:rPr lang="en-US" sz="2400" dirty="0" err="1"/>
              <a:t>ambazo</a:t>
            </a:r>
            <a:r>
              <a:rPr lang="en-US" sz="2400" dirty="0"/>
              <a:t> </a:t>
            </a:r>
            <a:r>
              <a:rPr lang="en-US" sz="2400" dirty="0" err="1"/>
              <a:t>kimkataba</a:t>
            </a:r>
            <a:r>
              <a:rPr lang="en-US" sz="2400" dirty="0"/>
              <a:t> </a:t>
            </a:r>
            <a:r>
              <a:rPr lang="en-US" sz="2400" dirty="0" err="1"/>
              <a:t>unapewa</a:t>
            </a:r>
            <a:r>
              <a:rPr lang="en-US" sz="2400" dirty="0"/>
              <a:t> 30% Advance Payment </a:t>
            </a:r>
            <a:r>
              <a:rPr lang="en-US" sz="2400" dirty="0" err="1"/>
              <a:t>na</a:t>
            </a:r>
            <a:r>
              <a:rPr lang="en-US" sz="2400" dirty="0"/>
              <a:t> </a:t>
            </a:r>
            <a:r>
              <a:rPr lang="en-US" sz="2400" dirty="0" err="1"/>
              <a:t>hizo</a:t>
            </a:r>
            <a:r>
              <a:rPr lang="en-US" sz="2400" dirty="0"/>
              <a:t> </a:t>
            </a:r>
            <a:r>
              <a:rPr lang="en-US" sz="2400" dirty="0" err="1"/>
              <a:t>zinakupa</a:t>
            </a:r>
            <a:r>
              <a:rPr lang="en-US" sz="2400" dirty="0"/>
              <a:t> </a:t>
            </a:r>
            <a:r>
              <a:rPr lang="en-US" sz="2400" dirty="0" err="1"/>
              <a:t>uwezo</a:t>
            </a:r>
            <a:r>
              <a:rPr lang="en-US" sz="2400" dirty="0"/>
              <a:t> wa </a:t>
            </a:r>
            <a:r>
              <a:rPr lang="en-US" sz="2400" dirty="0" err="1"/>
              <a:t>kununua</a:t>
            </a:r>
            <a:r>
              <a:rPr lang="en-US" sz="2400" dirty="0"/>
              <a:t>  </a:t>
            </a:r>
            <a:r>
              <a:rPr lang="en-US" sz="2400" dirty="0" err="1"/>
              <a:t>mitambo</a:t>
            </a:r>
            <a:r>
              <a:rPr lang="en-US" sz="2400" dirty="0"/>
              <a:t> </a:t>
            </a:r>
            <a:r>
              <a:rPr lang="en-US" sz="2400" dirty="0" err="1"/>
              <a:t>ya</a:t>
            </a:r>
            <a:r>
              <a:rPr lang="en-US" sz="2400" dirty="0"/>
              <a:t> </a:t>
            </a:r>
            <a:r>
              <a:rPr lang="en-US" sz="2400" dirty="0" err="1"/>
              <a:t>kufanyia</a:t>
            </a:r>
            <a:r>
              <a:rPr lang="en-US" sz="2400" dirty="0"/>
              <a:t> </a:t>
            </a:r>
            <a:r>
              <a:rPr lang="en-US" sz="2400" dirty="0" err="1"/>
              <a:t>kazi.Mitambo</a:t>
            </a:r>
            <a:r>
              <a:rPr lang="en-US" sz="2400" dirty="0"/>
              <a:t> </a:t>
            </a:r>
            <a:r>
              <a:rPr lang="en-US" sz="2400" dirty="0" err="1"/>
              <a:t>inakuwa</a:t>
            </a:r>
            <a:r>
              <a:rPr lang="en-US" sz="2400" dirty="0"/>
              <a:t> </a:t>
            </a:r>
            <a:r>
              <a:rPr lang="en-US" sz="2400" dirty="0" err="1"/>
              <a:t>sehemu</a:t>
            </a:r>
            <a:r>
              <a:rPr lang="en-US" sz="2400" dirty="0"/>
              <a:t> </a:t>
            </a:r>
            <a:r>
              <a:rPr lang="en-US" sz="2400" dirty="0" err="1"/>
              <a:t>ya</a:t>
            </a:r>
            <a:r>
              <a:rPr lang="en-US" sz="2400" dirty="0"/>
              <a:t> contract </a:t>
            </a:r>
            <a:r>
              <a:rPr lang="en-US" sz="2400" dirty="0" err="1"/>
              <a:t>hadi</a:t>
            </a:r>
            <a:r>
              <a:rPr lang="en-US" sz="2400" dirty="0"/>
              <a:t> project </a:t>
            </a:r>
            <a:r>
              <a:rPr lang="en-US" sz="2400" dirty="0" err="1"/>
              <a:t>kumalizika</a:t>
            </a:r>
            <a:r>
              <a:rPr lang="en-US" sz="2400" dirty="0"/>
              <a:t> </a:t>
            </a:r>
            <a:r>
              <a:rPr lang="en-US" sz="2400" dirty="0" err="1"/>
              <a:t>na</a:t>
            </a:r>
            <a:r>
              <a:rPr lang="en-US" sz="2400" dirty="0"/>
              <a:t> </a:t>
            </a:r>
            <a:r>
              <a:rPr lang="en-US" sz="2400" dirty="0" err="1"/>
              <a:t>kukabidhiwa</a:t>
            </a:r>
            <a:r>
              <a:rPr lang="en-US" sz="2400" dirty="0"/>
              <a:t> </a:t>
            </a:r>
            <a:r>
              <a:rPr lang="en-US" sz="2400" dirty="0" err="1"/>
              <a:t>kwa</a:t>
            </a:r>
            <a:r>
              <a:rPr lang="en-US" sz="2400" dirty="0"/>
              <a:t> </a:t>
            </a:r>
            <a:r>
              <a:rPr lang="en-US" sz="2400" dirty="0" err="1"/>
              <a:t>Serikali</a:t>
            </a:r>
            <a:r>
              <a:rPr lang="en-US" sz="2400" dirty="0"/>
              <a:t>. </a:t>
            </a:r>
            <a:endParaRPr lang="en-US" sz="2400" dirty="0" smtClean="0"/>
          </a:p>
          <a:p>
            <a:endParaRPr lang="en-GB" sz="2400" dirty="0"/>
          </a:p>
          <a:p>
            <a:pPr marL="342900" indent="-342900">
              <a:buFont typeface="Arial" panose="020B0604020202020204" pitchFamily="34" charset="0"/>
              <a:buChar char="•"/>
            </a:pPr>
            <a:r>
              <a:rPr lang="en-US" sz="2400" dirty="0" err="1"/>
              <a:t>Taasisi</a:t>
            </a:r>
            <a:r>
              <a:rPr lang="en-US" sz="2400" dirty="0"/>
              <a:t> </a:t>
            </a:r>
            <a:r>
              <a:rPr lang="en-US" sz="2400" dirty="0" err="1"/>
              <a:t>za</a:t>
            </a:r>
            <a:r>
              <a:rPr lang="en-US" sz="2400" dirty="0"/>
              <a:t> </a:t>
            </a:r>
            <a:r>
              <a:rPr lang="en-US" sz="2400" dirty="0" err="1"/>
              <a:t>fedha</a:t>
            </a:r>
            <a:r>
              <a:rPr lang="en-US" sz="2400" dirty="0"/>
              <a:t> </a:t>
            </a:r>
            <a:r>
              <a:rPr lang="en-US" sz="2400" dirty="0" smtClean="0"/>
              <a:t>, </a:t>
            </a:r>
            <a:r>
              <a:rPr lang="en-US" sz="2400" dirty="0" err="1" smtClean="0"/>
              <a:t>kwa</a:t>
            </a:r>
            <a:r>
              <a:rPr lang="en-US" sz="2400" dirty="0" smtClean="0"/>
              <a:t> </a:t>
            </a:r>
            <a:r>
              <a:rPr lang="en-US" sz="2400" dirty="0" err="1" smtClean="0"/>
              <a:t>ridhaa</a:t>
            </a:r>
            <a:r>
              <a:rPr lang="en-US" sz="2400" dirty="0" smtClean="0"/>
              <a:t> </a:t>
            </a:r>
            <a:r>
              <a:rPr lang="en-US" sz="2400" dirty="0" err="1" smtClean="0"/>
              <a:t>ya</a:t>
            </a:r>
            <a:r>
              <a:rPr lang="en-US" sz="2400" dirty="0" smtClean="0"/>
              <a:t>  </a:t>
            </a:r>
            <a:r>
              <a:rPr lang="en-US" sz="2400" dirty="0"/>
              <a:t>BOT  </a:t>
            </a:r>
            <a:r>
              <a:rPr lang="en-US" sz="2400" dirty="0" err="1"/>
              <a:t>waanze</a:t>
            </a:r>
            <a:r>
              <a:rPr lang="en-US" sz="2400" dirty="0"/>
              <a:t> </a:t>
            </a:r>
            <a:r>
              <a:rPr lang="en-US" sz="2400" dirty="0" err="1"/>
              <a:t>kuzikubali</a:t>
            </a:r>
            <a:r>
              <a:rPr lang="en-US" sz="2400" dirty="0"/>
              <a:t> Insurance Bonds </a:t>
            </a:r>
            <a:r>
              <a:rPr lang="en-US" sz="2400" dirty="0" err="1"/>
              <a:t>kwa</a:t>
            </a:r>
            <a:r>
              <a:rPr lang="en-US" sz="2400" dirty="0"/>
              <a:t> </a:t>
            </a:r>
            <a:r>
              <a:rPr lang="en-US" sz="2400" dirty="0" err="1"/>
              <a:t>ajili</a:t>
            </a:r>
            <a:r>
              <a:rPr lang="en-US" sz="2400" dirty="0"/>
              <a:t> </a:t>
            </a:r>
            <a:r>
              <a:rPr lang="en-US" sz="2400" dirty="0" err="1"/>
              <a:t>ya</a:t>
            </a:r>
            <a:r>
              <a:rPr lang="en-US" sz="2400" dirty="0"/>
              <a:t> Advance Payments </a:t>
            </a:r>
            <a:r>
              <a:rPr lang="en-US" sz="2400" dirty="0" err="1"/>
              <a:t>na</a:t>
            </a:r>
            <a:r>
              <a:rPr lang="en-US" sz="2400" dirty="0"/>
              <a:t>  Performance  </a:t>
            </a:r>
            <a:r>
              <a:rPr lang="en-US" sz="2400" dirty="0" smtClean="0"/>
              <a:t>security</a:t>
            </a:r>
          </a:p>
          <a:p>
            <a:pPr marL="342900" indent="-342900">
              <a:buFont typeface="Arial" panose="020B0604020202020204" pitchFamily="34" charset="0"/>
              <a:buChar char="•"/>
            </a:pPr>
            <a:r>
              <a:rPr lang="en-US" sz="2400" dirty="0" smtClean="0"/>
              <a:t>Banks </a:t>
            </a:r>
            <a:r>
              <a:rPr lang="en-US" sz="2400" dirty="0" err="1" smtClean="0"/>
              <a:t>mfano</a:t>
            </a:r>
            <a:r>
              <a:rPr lang="en-US" sz="2400" dirty="0" smtClean="0"/>
              <a:t> UBA(United Bank of Africa) </a:t>
            </a:r>
            <a:r>
              <a:rPr lang="en-US" sz="2400" dirty="0" err="1"/>
              <a:t>wana</a:t>
            </a:r>
            <a:r>
              <a:rPr lang="en-US" sz="2400" dirty="0"/>
              <a:t> provide </a:t>
            </a:r>
            <a:r>
              <a:rPr lang="en-US" sz="2400" dirty="0" err="1"/>
              <a:t>hii</a:t>
            </a:r>
            <a:r>
              <a:rPr lang="en-US" sz="2400" dirty="0"/>
              <a:t> service. </a:t>
            </a:r>
            <a:endParaRPr lang="en-US" sz="2400" dirty="0" smtClean="0"/>
          </a:p>
          <a:p>
            <a:pPr marL="342900" indent="-342900">
              <a:buFont typeface="Arial" panose="020B0604020202020204" pitchFamily="34" charset="0"/>
              <a:buChar char="•"/>
            </a:pPr>
            <a:r>
              <a:rPr lang="en-US" sz="2400" dirty="0" smtClean="0"/>
              <a:t>MAC </a:t>
            </a:r>
            <a:r>
              <a:rPr lang="en-US" sz="2400" dirty="0" err="1" smtClean="0"/>
              <a:t>imetumia</a:t>
            </a:r>
            <a:r>
              <a:rPr lang="en-US" sz="2400" dirty="0" smtClean="0"/>
              <a:t> service </a:t>
            </a:r>
            <a:r>
              <a:rPr lang="en-US" sz="2400" dirty="0" err="1" smtClean="0"/>
              <a:t>hii</a:t>
            </a:r>
            <a:r>
              <a:rPr lang="en-US" sz="2400" dirty="0" smtClean="0"/>
              <a:t>  </a:t>
            </a:r>
            <a:r>
              <a:rPr lang="en-US" sz="2400" dirty="0" err="1"/>
              <a:t>kupitia</a:t>
            </a:r>
            <a:r>
              <a:rPr lang="en-US" sz="2400" dirty="0"/>
              <a:t> Reliance Insurance</a:t>
            </a:r>
          </a:p>
          <a:p>
            <a:pPr marL="342900" indent="-342900">
              <a:buFont typeface="Arial" panose="020B0604020202020204" pitchFamily="34" charset="0"/>
              <a:buChar char="•"/>
            </a:pPr>
            <a:endParaRPr lang="en-US" sz="2400" dirty="0"/>
          </a:p>
        </p:txBody>
      </p:sp>
    </p:spTree>
    <p:extLst>
      <p:ext uri="{BB962C8B-B14F-4D97-AF65-F5344CB8AC3E}">
        <p14:creationId xmlns:p14="http://schemas.microsoft.com/office/powerpoint/2010/main" val="396132915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124261" y="344774"/>
            <a:ext cx="9983449" cy="4402937"/>
          </a:xfrm>
          <a:prstGeom prst="rect">
            <a:avLst/>
          </a:prstGeom>
        </p:spPr>
        <p:txBody>
          <a:bodyPr wrap="square">
            <a:spAutoFit/>
          </a:bodyPr>
          <a:lstStyle/>
          <a:p>
            <a:pPr>
              <a:lnSpc>
                <a:spcPct val="115000"/>
              </a:lnSpc>
              <a:spcAft>
                <a:spcPts val="1000"/>
              </a:spcAft>
            </a:pPr>
            <a:r>
              <a:rPr lang="en-US" sz="2400" b="1" dirty="0" smtClean="0">
                <a:latin typeface="Calibri" panose="020F0502020204030204" pitchFamily="34" charset="0"/>
                <a:ea typeface="Calibri" panose="020F0502020204030204" pitchFamily="34" charset="0"/>
                <a:cs typeface="Times New Roman" panose="02020603050405020304" pitchFamily="18" charset="0"/>
              </a:rPr>
              <a:t>CONSTRUCTION </a:t>
            </a:r>
            <a:r>
              <a:rPr lang="en-US" sz="2400" b="1" dirty="0">
                <a:latin typeface="Calibri" panose="020F0502020204030204" pitchFamily="34" charset="0"/>
                <a:ea typeface="Calibri" panose="020F0502020204030204" pitchFamily="34" charset="0"/>
                <a:cs typeface="Times New Roman" panose="02020603050405020304" pitchFamily="18" charset="0"/>
              </a:rPr>
              <a:t>WORKS MANAGEMENT CONTRACTING</a:t>
            </a:r>
            <a:endParaRPr lang="en-US" sz="2400" dirty="0">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15000"/>
              </a:lnSpc>
              <a:spcAft>
                <a:spcPts val="1000"/>
              </a:spcAft>
              <a:buFont typeface="Symbol" panose="05050102010706020507" pitchFamily="18" charset="2"/>
              <a:buChar char=""/>
            </a:pPr>
            <a:r>
              <a:rPr lang="en-US" sz="2400" dirty="0" err="1">
                <a:latin typeface="Calibri" panose="020F0502020204030204" pitchFamily="34" charset="0"/>
                <a:ea typeface="Calibri" panose="020F0502020204030204" pitchFamily="34" charset="0"/>
                <a:cs typeface="Times New Roman" panose="02020603050405020304" pitchFamily="18" charset="0"/>
              </a:rPr>
              <a:t>Aina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hii</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ya</a:t>
            </a:r>
            <a:r>
              <a:rPr lang="en-US" sz="2400" dirty="0">
                <a:latin typeface="Calibri" panose="020F0502020204030204" pitchFamily="34" charset="0"/>
                <a:ea typeface="Calibri" panose="020F0502020204030204" pitchFamily="34" charset="0"/>
                <a:cs typeface="Times New Roman" panose="02020603050405020304" pitchFamily="18" charset="0"/>
              </a:rPr>
              <a:t> contracting </a:t>
            </a:r>
            <a:r>
              <a:rPr lang="en-US" sz="2400" dirty="0" err="1">
                <a:latin typeface="Calibri" panose="020F0502020204030204" pitchFamily="34" charset="0"/>
                <a:ea typeface="Calibri" panose="020F0502020204030204" pitchFamily="34" charset="0"/>
                <a:cs typeface="Times New Roman" panose="02020603050405020304" pitchFamily="18" charset="0"/>
              </a:rPr>
              <a:t>inatumika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sana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kwa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sasa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na</a:t>
            </a:r>
            <a:r>
              <a:rPr lang="en-US" sz="2400" dirty="0">
                <a:latin typeface="Calibri" panose="020F0502020204030204" pitchFamily="34" charset="0"/>
                <a:ea typeface="Calibri" panose="020F0502020204030204" pitchFamily="34" charset="0"/>
                <a:cs typeface="Times New Roman" panose="02020603050405020304" pitchFamily="18" charset="0"/>
              </a:rPr>
              <a:t> it involves use of local </a:t>
            </a:r>
            <a:r>
              <a:rPr lang="en-US" sz="2400" dirty="0" smtClean="0">
                <a:latin typeface="Calibri" panose="020F0502020204030204" pitchFamily="34" charset="0"/>
                <a:ea typeface="Calibri" panose="020F0502020204030204" pitchFamily="34" charset="0"/>
                <a:cs typeface="Times New Roman" panose="02020603050405020304" pitchFamily="18" charset="0"/>
              </a:rPr>
              <a:t>sub-contractors </a:t>
            </a:r>
            <a:r>
              <a:rPr lang="en-US" sz="2400" dirty="0" err="1" smtClean="0">
                <a:latin typeface="Calibri" panose="020F0502020204030204" pitchFamily="34" charset="0"/>
                <a:ea typeface="Calibri" panose="020F0502020204030204" pitchFamily="34" charset="0"/>
                <a:cs typeface="Times New Roman" panose="02020603050405020304" pitchFamily="18" charset="0"/>
              </a:rPr>
              <a:t>na</a:t>
            </a:r>
            <a:r>
              <a:rPr lang="en-US" sz="2400" dirty="0" smtClean="0">
                <a:latin typeface="Calibri" panose="020F0502020204030204" pitchFamily="34" charset="0"/>
                <a:ea typeface="Calibri" panose="020F0502020204030204" pitchFamily="34" charset="0"/>
                <a:cs typeface="Times New Roman" panose="02020603050405020304" pitchFamily="18" charset="0"/>
              </a:rPr>
              <a:t> </a:t>
            </a:r>
            <a:r>
              <a:rPr lang="en-US" sz="2400" dirty="0" err="1" smtClean="0">
                <a:latin typeface="Calibri" panose="020F0502020204030204" pitchFamily="34" charset="0"/>
                <a:ea typeface="Calibri" panose="020F0502020204030204" pitchFamily="34" charset="0"/>
                <a:cs typeface="Times New Roman" panose="02020603050405020304" pitchFamily="18" charset="0"/>
              </a:rPr>
              <a:t>inatumika</a:t>
            </a:r>
            <a:r>
              <a:rPr lang="en-US" sz="2400" dirty="0" smtClean="0">
                <a:latin typeface="Calibri" panose="020F0502020204030204" pitchFamily="34" charset="0"/>
                <a:ea typeface="Calibri" panose="020F0502020204030204" pitchFamily="34" charset="0"/>
                <a:cs typeface="Times New Roman" panose="02020603050405020304" pitchFamily="18" charset="0"/>
              </a:rPr>
              <a:t> </a:t>
            </a:r>
            <a:r>
              <a:rPr lang="en-US" sz="2400" dirty="0" err="1" smtClean="0">
                <a:latin typeface="Calibri" panose="020F0502020204030204" pitchFamily="34" charset="0"/>
                <a:ea typeface="Calibri" panose="020F0502020204030204" pitchFamily="34" charset="0"/>
                <a:cs typeface="Times New Roman" panose="02020603050405020304" pitchFamily="18" charset="0"/>
              </a:rPr>
              <a:t>kwa</a:t>
            </a:r>
            <a:r>
              <a:rPr lang="en-US" sz="2400" dirty="0" smtClean="0">
                <a:latin typeface="Calibri" panose="020F0502020204030204" pitchFamily="34" charset="0"/>
                <a:ea typeface="Calibri" panose="020F0502020204030204" pitchFamily="34" charset="0"/>
                <a:cs typeface="Times New Roman" panose="02020603050405020304" pitchFamily="18" charset="0"/>
              </a:rPr>
              <a:t> </a:t>
            </a:r>
            <a:r>
              <a:rPr lang="en-US" sz="2400" dirty="0" err="1" smtClean="0">
                <a:latin typeface="Calibri" panose="020F0502020204030204" pitchFamily="34" charset="0"/>
                <a:ea typeface="Calibri" panose="020F0502020204030204" pitchFamily="34" charset="0"/>
                <a:cs typeface="Times New Roman" panose="02020603050405020304" pitchFamily="18" charset="0"/>
              </a:rPr>
              <a:t>miradi</a:t>
            </a:r>
            <a:r>
              <a:rPr lang="en-US" sz="2400" dirty="0" smtClean="0">
                <a:latin typeface="Calibri" panose="020F0502020204030204" pitchFamily="34" charset="0"/>
                <a:ea typeface="Calibri" panose="020F0502020204030204" pitchFamily="34" charset="0"/>
                <a:cs typeface="Times New Roman" panose="02020603050405020304" pitchFamily="18" charset="0"/>
              </a:rPr>
              <a:t> </a:t>
            </a:r>
            <a:r>
              <a:rPr lang="en-US" sz="2400" dirty="0" err="1" smtClean="0">
                <a:latin typeface="Calibri" panose="020F0502020204030204" pitchFamily="34" charset="0"/>
                <a:ea typeface="Calibri" panose="020F0502020204030204" pitchFamily="34" charset="0"/>
                <a:cs typeface="Times New Roman" panose="02020603050405020304" pitchFamily="18" charset="0"/>
              </a:rPr>
              <a:t>mikubwa</a:t>
            </a:r>
            <a:r>
              <a:rPr lang="en-US" sz="2400" dirty="0" smtClean="0">
                <a:latin typeface="Calibri" panose="020F0502020204030204" pitchFamily="34" charset="0"/>
                <a:ea typeface="Calibri" panose="020F0502020204030204" pitchFamily="34" charset="0"/>
                <a:cs typeface="Times New Roman" panose="02020603050405020304" pitchFamily="18" charset="0"/>
              </a:rPr>
              <a:t>.</a:t>
            </a:r>
            <a:endParaRPr lang="en-US" sz="2400" dirty="0">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15000"/>
              </a:lnSpc>
              <a:spcAft>
                <a:spcPts val="1000"/>
              </a:spcAft>
              <a:buFont typeface="Symbol" panose="05050102010706020507" pitchFamily="18" charset="2"/>
              <a:buChar char=""/>
            </a:pPr>
            <a:r>
              <a:rPr lang="en-US" sz="2400" dirty="0">
                <a:latin typeface="Calibri" panose="020F0502020204030204" pitchFamily="34" charset="0"/>
                <a:ea typeface="Calibri" panose="020F0502020204030204" pitchFamily="34" charset="0"/>
                <a:cs typeface="Times New Roman" panose="02020603050405020304" pitchFamily="18" charset="0"/>
              </a:rPr>
              <a:t>Main Contractor </a:t>
            </a:r>
            <a:r>
              <a:rPr lang="en-US" sz="2400" dirty="0" err="1">
                <a:latin typeface="Calibri" panose="020F0502020204030204" pitchFamily="34" charset="0"/>
                <a:ea typeface="Calibri" panose="020F0502020204030204" pitchFamily="34" charset="0"/>
                <a:cs typeface="Times New Roman" panose="02020603050405020304" pitchFamily="18" charset="0"/>
              </a:rPr>
              <a:t>anaweza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ku</a:t>
            </a:r>
            <a:r>
              <a:rPr lang="en-US" sz="2400" dirty="0">
                <a:latin typeface="Calibri" panose="020F0502020204030204" pitchFamily="34" charset="0"/>
                <a:ea typeface="Calibri" panose="020F0502020204030204" pitchFamily="34" charset="0"/>
                <a:cs typeface="Times New Roman" panose="02020603050405020304" pitchFamily="18" charset="0"/>
              </a:rPr>
              <a:t> engage several sub </a:t>
            </a:r>
            <a:r>
              <a:rPr lang="en-US" sz="2400" dirty="0" err="1" smtClean="0">
                <a:latin typeface="Calibri" panose="020F0502020204030204" pitchFamily="34" charset="0"/>
                <a:ea typeface="Calibri" panose="020F0502020204030204" pitchFamily="34" charset="0"/>
                <a:cs typeface="Times New Roman" panose="02020603050405020304" pitchFamily="18" charset="0"/>
              </a:rPr>
              <a:t>contrators</a:t>
            </a:r>
            <a:r>
              <a:rPr lang="en-US" sz="2400" dirty="0" smtClean="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kulingana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na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fani</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anayoweza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kuipata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kirahisi</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nchini</a:t>
            </a:r>
            <a:endParaRPr lang="en-US" sz="2400" dirty="0">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15000"/>
              </a:lnSpc>
              <a:spcAft>
                <a:spcPts val="1000"/>
              </a:spcAft>
              <a:buFont typeface="Symbol" panose="05050102010706020507" pitchFamily="18" charset="2"/>
              <a:buChar char=""/>
            </a:pPr>
            <a:r>
              <a:rPr lang="en-US" sz="2400" dirty="0">
                <a:latin typeface="Calibri" panose="020F0502020204030204" pitchFamily="34" charset="0"/>
                <a:ea typeface="Calibri" panose="020F0502020204030204" pitchFamily="34" charset="0"/>
                <a:cs typeface="Times New Roman" panose="02020603050405020304" pitchFamily="18" charset="0"/>
              </a:rPr>
              <a:t>Sub contractors </a:t>
            </a:r>
            <a:r>
              <a:rPr lang="en-US" sz="2400" dirty="0" err="1">
                <a:latin typeface="Calibri" panose="020F0502020204030204" pitchFamily="34" charset="0"/>
                <a:ea typeface="Calibri" panose="020F0502020204030204" pitchFamily="34" charset="0"/>
                <a:cs typeface="Times New Roman" panose="02020603050405020304" pitchFamily="18" charset="0"/>
              </a:rPr>
              <a:t>anakuwa</a:t>
            </a:r>
            <a:r>
              <a:rPr lang="en-US" sz="2400" dirty="0">
                <a:latin typeface="Calibri" panose="020F0502020204030204" pitchFamily="34" charset="0"/>
                <a:ea typeface="Calibri" panose="020F0502020204030204" pitchFamily="34" charset="0"/>
                <a:cs typeface="Times New Roman" panose="02020603050405020304" pitchFamily="18" charset="0"/>
              </a:rPr>
              <a:t> approved </a:t>
            </a:r>
            <a:r>
              <a:rPr lang="en-US" sz="2400" dirty="0" err="1">
                <a:latin typeface="Calibri" panose="020F0502020204030204" pitchFamily="34" charset="0"/>
                <a:ea typeface="Calibri" panose="020F0502020204030204" pitchFamily="34" charset="0"/>
                <a:cs typeface="Times New Roman" panose="02020603050405020304" pitchFamily="18" charset="0"/>
              </a:rPr>
              <a:t>na</a:t>
            </a:r>
            <a:r>
              <a:rPr lang="en-US" sz="2400" dirty="0">
                <a:latin typeface="Calibri" panose="020F0502020204030204" pitchFamily="34" charset="0"/>
                <a:ea typeface="Calibri" panose="020F0502020204030204" pitchFamily="34" charset="0"/>
                <a:cs typeface="Times New Roman" panose="02020603050405020304" pitchFamily="18" charset="0"/>
              </a:rPr>
              <a:t> Client  </a:t>
            </a:r>
            <a:r>
              <a:rPr lang="en-US" sz="2400" dirty="0" err="1">
                <a:latin typeface="Calibri" panose="020F0502020204030204" pitchFamily="34" charset="0"/>
                <a:ea typeface="Calibri" panose="020F0502020204030204" pitchFamily="34" charset="0"/>
                <a:cs typeface="Times New Roman" panose="02020603050405020304" pitchFamily="18" charset="0"/>
              </a:rPr>
              <a:t>katika</a:t>
            </a:r>
            <a:r>
              <a:rPr lang="en-US" sz="2400" dirty="0">
                <a:latin typeface="Calibri" panose="020F0502020204030204" pitchFamily="34" charset="0"/>
                <a:ea typeface="Calibri" panose="020F0502020204030204" pitchFamily="34" charset="0"/>
                <a:cs typeface="Times New Roman" panose="02020603050405020304" pitchFamily="18" charset="0"/>
              </a:rPr>
              <a:t> field </a:t>
            </a:r>
            <a:r>
              <a:rPr lang="en-US" sz="2400" dirty="0" err="1">
                <a:latin typeface="Calibri" panose="020F0502020204030204" pitchFamily="34" charset="0"/>
                <a:ea typeface="Calibri" panose="020F0502020204030204" pitchFamily="34" charset="0"/>
                <a:cs typeface="Times New Roman" panose="02020603050405020304" pitchFamily="18" charset="0"/>
              </a:rPr>
              <a:t>husika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ya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ujenzi</a:t>
            </a:r>
            <a:endParaRPr lang="en-US" sz="2400" dirty="0">
              <a:latin typeface="Calibri" panose="020F0502020204030204" pitchFamily="34" charset="0"/>
              <a:ea typeface="Calibri" panose="020F0502020204030204" pitchFamily="34" charset="0"/>
              <a:cs typeface="Times New Roman" panose="02020603050405020304" pitchFamily="18" charset="0"/>
            </a:endParaRPr>
          </a:p>
          <a:p>
            <a:pPr marL="342900" lvl="0" indent="-342900">
              <a:lnSpc>
                <a:spcPct val="115000"/>
              </a:lnSpc>
              <a:spcAft>
                <a:spcPts val="1000"/>
              </a:spcAft>
              <a:buFont typeface="Symbol" panose="05050102010706020507" pitchFamily="18" charset="2"/>
              <a:buChar char=""/>
            </a:pPr>
            <a:r>
              <a:rPr lang="en-US" sz="2400" dirty="0">
                <a:latin typeface="Calibri" panose="020F0502020204030204" pitchFamily="34" charset="0"/>
                <a:ea typeface="Calibri" panose="020F0502020204030204" pitchFamily="34" charset="0"/>
                <a:cs typeface="Times New Roman" panose="02020603050405020304" pitchFamily="18" charset="0"/>
              </a:rPr>
              <a:t>Main advantage </a:t>
            </a:r>
            <a:r>
              <a:rPr lang="en-US" sz="2400" dirty="0" err="1">
                <a:latin typeface="Calibri" panose="020F0502020204030204" pitchFamily="34" charset="0"/>
                <a:ea typeface="Calibri" panose="020F0502020204030204" pitchFamily="34" charset="0"/>
                <a:cs typeface="Times New Roman" panose="02020603050405020304" pitchFamily="18" charset="0"/>
              </a:rPr>
              <a:t>ya</a:t>
            </a:r>
            <a:r>
              <a:rPr lang="en-US" sz="2400" dirty="0">
                <a:latin typeface="Calibri" panose="020F0502020204030204" pitchFamily="34" charset="0"/>
                <a:ea typeface="Calibri" panose="020F0502020204030204" pitchFamily="34" charset="0"/>
                <a:cs typeface="Times New Roman" panose="02020603050405020304" pitchFamily="18" charset="0"/>
              </a:rPr>
              <a:t> system </a:t>
            </a:r>
            <a:r>
              <a:rPr lang="en-US" sz="2400" dirty="0" err="1">
                <a:latin typeface="Calibri" panose="020F0502020204030204" pitchFamily="34" charset="0"/>
                <a:ea typeface="Calibri" panose="020F0502020204030204" pitchFamily="34" charset="0"/>
                <a:cs typeface="Times New Roman" panose="02020603050405020304" pitchFamily="18" charset="0"/>
              </a:rPr>
              <a:t>hii</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ni</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kuzigawa</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dirty="0" err="1">
                <a:latin typeface="Calibri" panose="020F0502020204030204" pitchFamily="34" charset="0"/>
                <a:ea typeface="Calibri" panose="020F0502020204030204" pitchFamily="34" charset="0"/>
                <a:cs typeface="Times New Roman" panose="02020603050405020304" pitchFamily="18" charset="0"/>
              </a:rPr>
              <a:t>kazi</a:t>
            </a:r>
            <a:r>
              <a:rPr lang="en-US" sz="2400" dirty="0">
                <a:latin typeface="Calibri" panose="020F0502020204030204" pitchFamily="34" charset="0"/>
                <a:ea typeface="Calibri" panose="020F0502020204030204" pitchFamily="34" charset="0"/>
                <a:cs typeface="Times New Roman" panose="02020603050405020304" pitchFamily="18" charset="0"/>
              </a:rPr>
              <a:t> in small chunks that can be managed separately, while Main Contractor </a:t>
            </a:r>
            <a:r>
              <a:rPr lang="en-US" sz="2400" dirty="0" err="1">
                <a:latin typeface="Calibri" panose="020F0502020204030204" pitchFamily="34" charset="0"/>
                <a:ea typeface="Calibri" panose="020F0502020204030204" pitchFamily="34" charset="0"/>
                <a:cs typeface="Times New Roman" panose="02020603050405020304" pitchFamily="18" charset="0"/>
              </a:rPr>
              <a:t>anasimamia</a:t>
            </a:r>
            <a:r>
              <a:rPr lang="en-US" sz="2400" dirty="0">
                <a:latin typeface="Calibri" panose="020F0502020204030204" pitchFamily="34" charset="0"/>
                <a:ea typeface="Calibri" panose="020F0502020204030204" pitchFamily="34" charset="0"/>
                <a:cs typeface="Times New Roman" panose="02020603050405020304" pitchFamily="18" charset="0"/>
              </a:rPr>
              <a:t> schedule</a:t>
            </a:r>
            <a:r>
              <a:rPr lang="en-US" sz="2400" dirty="0" smtClean="0">
                <a:latin typeface="Calibri" panose="020F0502020204030204" pitchFamily="34" charset="0"/>
                <a:ea typeface="Calibri" panose="020F0502020204030204" pitchFamily="34" charset="0"/>
                <a:cs typeface="Times New Roman" panose="02020603050405020304" pitchFamily="18" charset="0"/>
              </a:rPr>
              <a:t>, specifications </a:t>
            </a:r>
            <a:r>
              <a:rPr lang="en-US" sz="2400" dirty="0">
                <a:latin typeface="Calibri" panose="020F0502020204030204" pitchFamily="34" charset="0"/>
                <a:ea typeface="Calibri" panose="020F0502020204030204" pitchFamily="34" charset="0"/>
                <a:cs typeface="Times New Roman" panose="02020603050405020304" pitchFamily="18" charset="0"/>
              </a:rPr>
              <a:t>and work output, quality &amp; safety</a:t>
            </a: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10727185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1049311" y="239843"/>
            <a:ext cx="10073391" cy="7412286"/>
          </a:xfrm>
          <a:prstGeom prst="rect">
            <a:avLst/>
          </a:prstGeom>
        </p:spPr>
        <p:txBody>
          <a:bodyPr wrap="square">
            <a:spAutoFit/>
          </a:bodyPr>
          <a:lstStyle/>
          <a:p>
            <a:pPr marL="342900" lvl="0" indent="-342900">
              <a:lnSpc>
                <a:spcPct val="115000"/>
              </a:lnSpc>
              <a:spcAft>
                <a:spcPts val="1000"/>
              </a:spcAft>
              <a:buFont typeface="Symbol" panose="05050102010706020507" pitchFamily="18" charset="2"/>
              <a:buChar char=""/>
            </a:pPr>
            <a:r>
              <a:rPr lang="en-US" sz="2400" b="1" dirty="0">
                <a:latin typeface="Calibri" panose="020F0502020204030204" pitchFamily="34" charset="0"/>
                <a:ea typeface="Calibri" panose="020F0502020204030204" pitchFamily="34" charset="0"/>
                <a:cs typeface="Times New Roman" panose="02020603050405020304" pitchFamily="18" charset="0"/>
              </a:rPr>
              <a:t>MAC CONTRACTORS</a:t>
            </a:r>
            <a:r>
              <a:rPr lang="en-US" sz="2400" dirty="0">
                <a:latin typeface="Calibri" panose="020F0502020204030204" pitchFamily="34" charset="0"/>
                <a:ea typeface="Calibri" panose="020F0502020204030204" pitchFamily="34" charset="0"/>
                <a:cs typeface="Times New Roman" panose="02020603050405020304" pitchFamily="18" charset="0"/>
              </a:rPr>
              <a:t> have successfully participated in several types of these project </a:t>
            </a:r>
            <a:r>
              <a:rPr lang="en-US" sz="2400" dirty="0" err="1">
                <a:latin typeface="Calibri" panose="020F0502020204030204" pitchFamily="34" charset="0"/>
                <a:ea typeface="Calibri" panose="020F0502020204030204" pitchFamily="34" charset="0"/>
                <a:cs typeface="Times New Roman" panose="02020603050405020304" pitchFamily="18" charset="0"/>
              </a:rPr>
              <a:t>i.e</a:t>
            </a:r>
            <a:r>
              <a:rPr lang="en-US" sz="2400" dirty="0">
                <a:latin typeface="Calibri" panose="020F0502020204030204" pitchFamily="34" charset="0"/>
                <a:ea typeface="Calibri" panose="020F0502020204030204" pitchFamily="34" charset="0"/>
                <a:cs typeface="Times New Roman" panose="02020603050405020304" pitchFamily="18" charset="0"/>
              </a:rPr>
              <a:t> </a:t>
            </a:r>
          </a:p>
          <a:p>
            <a:pPr marL="228600">
              <a:lnSpc>
                <a:spcPct val="115000"/>
              </a:lnSpc>
              <a:spcAft>
                <a:spcPts val="1000"/>
              </a:spcAft>
            </a:pPr>
            <a:r>
              <a:rPr lang="en-US" sz="2400" dirty="0">
                <a:latin typeface="Calibri" panose="020F0502020204030204" pitchFamily="34" charset="0"/>
                <a:ea typeface="Calibri" panose="020F0502020204030204" pitchFamily="34" charset="0"/>
                <a:cs typeface="Times New Roman" panose="02020603050405020304" pitchFamily="18" charset="0"/>
              </a:rPr>
              <a:t>-</a:t>
            </a:r>
            <a:r>
              <a:rPr lang="en-US" sz="2400" b="1" dirty="0">
                <a:latin typeface="Calibri" panose="020F0502020204030204" pitchFamily="34" charset="0"/>
                <a:ea typeface="Calibri" panose="020F0502020204030204" pitchFamily="34" charset="0"/>
                <a:cs typeface="Times New Roman" panose="02020603050405020304" pitchFamily="18" charset="0"/>
              </a:rPr>
              <a:t>The Project for Widening of </a:t>
            </a:r>
            <a:r>
              <a:rPr lang="en-US" sz="2400" b="1" dirty="0" err="1">
                <a:latin typeface="Calibri" panose="020F0502020204030204" pitchFamily="34" charset="0"/>
                <a:ea typeface="Calibri" panose="020F0502020204030204" pitchFamily="34" charset="0"/>
                <a:cs typeface="Times New Roman" panose="02020603050405020304" pitchFamily="18" charset="0"/>
              </a:rPr>
              <a:t>Bagamoyo</a:t>
            </a:r>
            <a:r>
              <a:rPr lang="en-US" sz="2400" b="1" dirty="0">
                <a:latin typeface="Calibri" panose="020F0502020204030204" pitchFamily="34" charset="0"/>
                <a:ea typeface="Calibri" panose="020F0502020204030204" pitchFamily="34" charset="0"/>
                <a:cs typeface="Times New Roman" panose="02020603050405020304" pitchFamily="18" charset="0"/>
              </a:rPr>
              <a:t> Road phase I</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b="1" dirty="0">
                <a:latin typeface="Calibri" panose="020F0502020204030204" pitchFamily="34" charset="0"/>
                <a:ea typeface="Calibri" panose="020F0502020204030204" pitchFamily="34" charset="0"/>
                <a:cs typeface="Times New Roman" panose="02020603050405020304" pitchFamily="18" charset="0"/>
              </a:rPr>
              <a:t>Main Contractor: KONOIKE Construction Ltd</a:t>
            </a:r>
            <a:r>
              <a:rPr lang="en-US" sz="2400" dirty="0">
                <a:latin typeface="Calibri" panose="020F0502020204030204" pitchFamily="34" charset="0"/>
                <a:ea typeface="Calibri" panose="020F0502020204030204" pitchFamily="34" charset="0"/>
                <a:cs typeface="Times New Roman" panose="02020603050405020304" pitchFamily="18" charset="0"/>
              </a:rPr>
              <a:t>, Sub Contractors </a:t>
            </a:r>
            <a:r>
              <a:rPr lang="en-US" sz="2400" b="1" dirty="0">
                <a:latin typeface="Calibri" panose="020F0502020204030204" pitchFamily="34" charset="0"/>
                <a:ea typeface="Calibri" panose="020F0502020204030204" pitchFamily="34" charset="0"/>
                <a:cs typeface="Times New Roman" panose="02020603050405020304" pitchFamily="18" charset="0"/>
              </a:rPr>
              <a:t>ESTIM </a:t>
            </a:r>
            <a:r>
              <a:rPr lang="en-US" sz="2400" dirty="0">
                <a:latin typeface="Calibri" panose="020F0502020204030204" pitchFamily="34" charset="0"/>
                <a:ea typeface="Calibri" panose="020F0502020204030204" pitchFamily="34" charset="0"/>
                <a:cs typeface="Times New Roman" panose="02020603050405020304" pitchFamily="18" charset="0"/>
              </a:rPr>
              <a:t>(Earthworks </a:t>
            </a:r>
            <a:r>
              <a:rPr lang="en-US" sz="2400" dirty="0" err="1">
                <a:latin typeface="Calibri" panose="020F0502020204030204" pitchFamily="34" charset="0"/>
                <a:ea typeface="Calibri" panose="020F0502020204030204" pitchFamily="34" charset="0"/>
                <a:cs typeface="Times New Roman" panose="02020603050405020304" pitchFamily="18" charset="0"/>
              </a:rPr>
              <a:t>na</a:t>
            </a:r>
            <a:r>
              <a:rPr lang="en-US" sz="2400" dirty="0">
                <a:latin typeface="Calibri" panose="020F0502020204030204" pitchFamily="34" charset="0"/>
                <a:ea typeface="Calibri" panose="020F0502020204030204" pitchFamily="34" charset="0"/>
                <a:cs typeface="Times New Roman" panose="02020603050405020304" pitchFamily="18" charset="0"/>
              </a:rPr>
              <a:t> paving), </a:t>
            </a:r>
            <a:r>
              <a:rPr lang="en-US" sz="2400" b="1" dirty="0">
                <a:latin typeface="Calibri" panose="020F0502020204030204" pitchFamily="34" charset="0"/>
                <a:ea typeface="Calibri" panose="020F0502020204030204" pitchFamily="34" charset="0"/>
                <a:cs typeface="Times New Roman" panose="02020603050405020304" pitchFamily="18" charset="0"/>
              </a:rPr>
              <a:t>MAC</a:t>
            </a:r>
            <a:r>
              <a:rPr lang="en-US" sz="2400" dirty="0">
                <a:latin typeface="Calibri" panose="020F0502020204030204" pitchFamily="34" charset="0"/>
                <a:ea typeface="Calibri" panose="020F0502020204030204" pitchFamily="34" charset="0"/>
                <a:cs typeface="Times New Roman" panose="02020603050405020304" pitchFamily="18" charset="0"/>
              </a:rPr>
              <a:t>(Drainage structures, precast concrete structures), </a:t>
            </a:r>
            <a:r>
              <a:rPr lang="en-US" sz="2400" b="1" dirty="0" smtClean="0">
                <a:latin typeface="Calibri" panose="020F0502020204030204" pitchFamily="34" charset="0"/>
                <a:ea typeface="Calibri" panose="020F0502020204030204" pitchFamily="34" charset="0"/>
                <a:cs typeface="Times New Roman" panose="02020603050405020304" pitchFamily="18" charset="0"/>
              </a:rPr>
              <a:t>RAVJI</a:t>
            </a:r>
          </a:p>
          <a:p>
            <a:pPr marL="228600">
              <a:lnSpc>
                <a:spcPct val="115000"/>
              </a:lnSpc>
              <a:spcAft>
                <a:spcPts val="1000"/>
              </a:spcAft>
            </a:pPr>
            <a:r>
              <a:rPr lang="en-US" sz="2400" dirty="0" smtClean="0">
                <a:latin typeface="Calibri" panose="020F0502020204030204" pitchFamily="34" charset="0"/>
                <a:ea typeface="Calibri" panose="020F0502020204030204" pitchFamily="34" charset="0"/>
                <a:cs typeface="Times New Roman" panose="02020603050405020304" pitchFamily="18" charset="0"/>
              </a:rPr>
              <a:t>(</a:t>
            </a:r>
            <a:r>
              <a:rPr lang="en-US" sz="2400" dirty="0">
                <a:latin typeface="Calibri" panose="020F0502020204030204" pitchFamily="34" charset="0"/>
                <a:ea typeface="Calibri" panose="020F0502020204030204" pitchFamily="34" charset="0"/>
                <a:cs typeface="Times New Roman" panose="02020603050405020304" pitchFamily="18" charset="0"/>
              </a:rPr>
              <a:t>precast concrete structures)</a:t>
            </a:r>
          </a:p>
          <a:p>
            <a:pPr marL="228600">
              <a:lnSpc>
                <a:spcPct val="115000"/>
              </a:lnSpc>
              <a:spcAft>
                <a:spcPts val="1000"/>
              </a:spcAft>
            </a:pPr>
            <a:r>
              <a:rPr lang="en-US" sz="2400" dirty="0">
                <a:latin typeface="Calibri" panose="020F0502020204030204" pitchFamily="34" charset="0"/>
                <a:ea typeface="Calibri" panose="020F0502020204030204" pitchFamily="34" charset="0"/>
                <a:cs typeface="Times New Roman" panose="02020603050405020304" pitchFamily="18" charset="0"/>
              </a:rPr>
              <a:t>-</a:t>
            </a:r>
            <a:r>
              <a:rPr lang="en-US" sz="2400" b="1" dirty="0">
                <a:latin typeface="Calibri" panose="020F0502020204030204" pitchFamily="34" charset="0"/>
                <a:ea typeface="Calibri" panose="020F0502020204030204" pitchFamily="34" charset="0"/>
                <a:cs typeface="Times New Roman" panose="02020603050405020304" pitchFamily="18" charset="0"/>
              </a:rPr>
              <a:t>TAZARA, </a:t>
            </a:r>
            <a:r>
              <a:rPr lang="en-US" sz="2400" b="1" dirty="0" err="1">
                <a:latin typeface="Calibri" panose="020F0502020204030204" pitchFamily="34" charset="0"/>
                <a:ea typeface="Calibri" panose="020F0502020204030204" pitchFamily="34" charset="0"/>
                <a:cs typeface="Times New Roman" panose="02020603050405020304" pitchFamily="18" charset="0"/>
              </a:rPr>
              <a:t>Mfugale</a:t>
            </a:r>
            <a:r>
              <a:rPr lang="en-US" sz="2400" b="1" dirty="0">
                <a:latin typeface="Calibri" panose="020F0502020204030204" pitchFamily="34" charset="0"/>
                <a:ea typeface="Calibri" panose="020F0502020204030204" pitchFamily="34" charset="0"/>
                <a:cs typeface="Times New Roman" panose="02020603050405020304" pitchFamily="18" charset="0"/>
              </a:rPr>
              <a:t> Flyover, Main </a:t>
            </a:r>
            <a:r>
              <a:rPr lang="en-US" sz="2400" b="1" dirty="0" err="1">
                <a:latin typeface="Calibri" panose="020F0502020204030204" pitchFamily="34" charset="0"/>
                <a:ea typeface="Calibri" panose="020F0502020204030204" pitchFamily="34" charset="0"/>
                <a:cs typeface="Times New Roman" panose="02020603050405020304" pitchFamily="18" charset="0"/>
              </a:rPr>
              <a:t>contractors</a:t>
            </a:r>
            <a:r>
              <a:rPr lang="en-US" sz="2400" dirty="0" err="1">
                <a:latin typeface="Calibri" panose="020F0502020204030204" pitchFamily="34" charset="0"/>
                <a:ea typeface="Calibri" panose="020F0502020204030204" pitchFamily="34" charset="0"/>
                <a:cs typeface="Times New Roman" panose="02020603050405020304" pitchFamily="18" charset="0"/>
              </a:rPr>
              <a:t>:</a:t>
            </a:r>
            <a:r>
              <a:rPr lang="en-US" sz="2400" b="1" dirty="0" err="1">
                <a:latin typeface="Calibri" panose="020F0502020204030204" pitchFamily="34" charset="0"/>
                <a:ea typeface="Calibri" panose="020F0502020204030204" pitchFamily="34" charset="0"/>
                <a:cs typeface="Times New Roman" panose="02020603050405020304" pitchFamily="18" charset="0"/>
              </a:rPr>
              <a:t>SUMITOMO</a:t>
            </a:r>
            <a:r>
              <a:rPr lang="en-US" sz="2400" b="1" dirty="0">
                <a:latin typeface="Calibri" panose="020F0502020204030204" pitchFamily="34" charset="0"/>
                <a:ea typeface="Calibri" panose="020F0502020204030204" pitchFamily="34" charset="0"/>
                <a:cs typeface="Times New Roman" panose="02020603050405020304" pitchFamily="18" charset="0"/>
              </a:rPr>
              <a:t> CONSTRUCTION CO</a:t>
            </a:r>
            <a:r>
              <a:rPr lang="en-US" sz="2400" dirty="0">
                <a:latin typeface="Calibri" panose="020F0502020204030204" pitchFamily="34" charset="0"/>
                <a:ea typeface="Calibri" panose="020F0502020204030204" pitchFamily="34" charset="0"/>
                <a:cs typeface="Times New Roman" panose="02020603050405020304" pitchFamily="18" charset="0"/>
              </a:rPr>
              <a:t>.(-bridge by Main Contractor) Sub Contractors </a:t>
            </a:r>
            <a:r>
              <a:rPr lang="en-US" sz="2400" b="1" dirty="0" smtClean="0">
                <a:latin typeface="Calibri" panose="020F0502020204030204" pitchFamily="34" charset="0"/>
                <a:ea typeface="Calibri" panose="020F0502020204030204" pitchFamily="34" charset="0"/>
                <a:cs typeface="Times New Roman" panose="02020603050405020304" pitchFamily="18" charset="0"/>
              </a:rPr>
              <a:t>MAC</a:t>
            </a:r>
            <a:r>
              <a:rPr lang="en-US" sz="2400" dirty="0" smtClean="0">
                <a:latin typeface="Calibri" panose="020F0502020204030204" pitchFamily="34" charset="0"/>
                <a:ea typeface="Calibri" panose="020F0502020204030204" pitchFamily="34" charset="0"/>
                <a:cs typeface="Times New Roman" panose="02020603050405020304" pitchFamily="18" charset="0"/>
              </a:rPr>
              <a:t>(Earthworks </a:t>
            </a:r>
            <a:r>
              <a:rPr lang="en-US" sz="2400" dirty="0" err="1">
                <a:latin typeface="Calibri" panose="020F0502020204030204" pitchFamily="34" charset="0"/>
                <a:ea typeface="Calibri" panose="020F0502020204030204" pitchFamily="34" charset="0"/>
                <a:cs typeface="Times New Roman" panose="02020603050405020304" pitchFamily="18" charset="0"/>
              </a:rPr>
              <a:t>na</a:t>
            </a:r>
            <a:r>
              <a:rPr lang="en-US" sz="2400" dirty="0">
                <a:latin typeface="Calibri" panose="020F0502020204030204" pitchFamily="34" charset="0"/>
                <a:ea typeface="Calibri" panose="020F0502020204030204" pitchFamily="34" charset="0"/>
                <a:cs typeface="Times New Roman" panose="02020603050405020304" pitchFamily="18" charset="0"/>
              </a:rPr>
              <a:t> paving, precast concrete structures), </a:t>
            </a:r>
            <a:r>
              <a:rPr lang="en-US" sz="2400" b="1" dirty="0">
                <a:latin typeface="Calibri" panose="020F0502020204030204" pitchFamily="34" charset="0"/>
                <a:ea typeface="Calibri" panose="020F0502020204030204" pitchFamily="34" charset="0"/>
                <a:cs typeface="Times New Roman" panose="02020603050405020304" pitchFamily="18" charset="0"/>
              </a:rPr>
              <a:t>LABA</a:t>
            </a:r>
            <a:r>
              <a:rPr lang="en-US" sz="2400" dirty="0">
                <a:latin typeface="Calibri" panose="020F0502020204030204" pitchFamily="34" charset="0"/>
                <a:ea typeface="Calibri" panose="020F0502020204030204" pitchFamily="34" charset="0"/>
                <a:cs typeface="Times New Roman" panose="02020603050405020304" pitchFamily="18" charset="0"/>
              </a:rPr>
              <a:t>(labor supply), </a:t>
            </a:r>
            <a:r>
              <a:rPr lang="en-US" sz="2400" b="1" dirty="0" smtClean="0">
                <a:latin typeface="Calibri" panose="020F0502020204030204" pitchFamily="34" charset="0"/>
                <a:ea typeface="Calibri" panose="020F0502020204030204" pitchFamily="34" charset="0"/>
                <a:cs typeface="Times New Roman" panose="02020603050405020304" pitchFamily="18" charset="0"/>
              </a:rPr>
              <a:t>Mediterranean Tanzania Lt</a:t>
            </a:r>
            <a:r>
              <a:rPr lang="en-US" sz="2400" dirty="0" smtClean="0">
                <a:latin typeface="Calibri" panose="020F0502020204030204" pitchFamily="34" charset="0"/>
                <a:ea typeface="Calibri" panose="020F0502020204030204" pitchFamily="34" charset="0"/>
                <a:cs typeface="Times New Roman" panose="02020603050405020304" pitchFamily="18" charset="0"/>
              </a:rPr>
              <a:t>d(Piling</a:t>
            </a:r>
            <a:r>
              <a:rPr lang="en-US" sz="2400" dirty="0">
                <a:latin typeface="Calibri" panose="020F0502020204030204" pitchFamily="34" charset="0"/>
                <a:ea typeface="Calibri" panose="020F0502020204030204" pitchFamily="34" charset="0"/>
                <a:cs typeface="Times New Roman" panose="02020603050405020304" pitchFamily="18" charset="0"/>
              </a:rPr>
              <a:t>),</a:t>
            </a:r>
          </a:p>
          <a:p>
            <a:pPr marL="228600">
              <a:lnSpc>
                <a:spcPct val="115000"/>
              </a:lnSpc>
              <a:spcBef>
                <a:spcPts val="1200"/>
              </a:spcBef>
              <a:spcAft>
                <a:spcPts val="1000"/>
              </a:spcAft>
            </a:pP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b="1" dirty="0">
                <a:latin typeface="Calibri" panose="020F0502020204030204" pitchFamily="34" charset="0"/>
                <a:ea typeface="Calibri" panose="020F0502020204030204" pitchFamily="34" charset="0"/>
                <a:cs typeface="Times New Roman" panose="02020603050405020304" pitchFamily="18" charset="0"/>
              </a:rPr>
              <a:t>The Project for Widening of </a:t>
            </a:r>
            <a:r>
              <a:rPr lang="en-US" sz="2400" b="1" dirty="0" err="1">
                <a:latin typeface="Calibri" panose="020F0502020204030204" pitchFamily="34" charset="0"/>
                <a:ea typeface="Calibri" panose="020F0502020204030204" pitchFamily="34" charset="0"/>
                <a:cs typeface="Times New Roman" panose="02020603050405020304" pitchFamily="18" charset="0"/>
              </a:rPr>
              <a:t>Bagamoyo</a:t>
            </a:r>
            <a:r>
              <a:rPr lang="en-US" sz="2400" b="1" dirty="0">
                <a:latin typeface="Calibri" panose="020F0502020204030204" pitchFamily="34" charset="0"/>
                <a:ea typeface="Calibri" panose="020F0502020204030204" pitchFamily="34" charset="0"/>
                <a:cs typeface="Times New Roman" panose="02020603050405020304" pitchFamily="18" charset="0"/>
              </a:rPr>
              <a:t> Road phase II : Main Contractor NIPPON-DAI NIPO JV</a:t>
            </a:r>
            <a:r>
              <a:rPr lang="en-US" sz="2400" dirty="0">
                <a:latin typeface="Calibri" panose="020F0502020204030204" pitchFamily="34" charset="0"/>
                <a:ea typeface="Calibri" panose="020F0502020204030204" pitchFamily="34" charset="0"/>
                <a:cs typeface="Times New Roman" panose="02020603050405020304" pitchFamily="18" charset="0"/>
              </a:rPr>
              <a:t>, </a:t>
            </a:r>
            <a:r>
              <a:rPr lang="en-US" sz="2400" b="1" dirty="0">
                <a:latin typeface="Calibri" panose="020F0502020204030204" pitchFamily="34" charset="0"/>
                <a:ea typeface="Calibri" panose="020F0502020204030204" pitchFamily="34" charset="0"/>
                <a:cs typeface="Times New Roman" panose="02020603050405020304" pitchFamily="18" charset="0"/>
              </a:rPr>
              <a:t>MAC</a:t>
            </a:r>
            <a:r>
              <a:rPr lang="en-US" sz="2400" dirty="0">
                <a:latin typeface="Calibri" panose="020F0502020204030204" pitchFamily="34" charset="0"/>
                <a:ea typeface="Calibri" panose="020F0502020204030204" pitchFamily="34" charset="0"/>
                <a:cs typeface="Times New Roman" panose="02020603050405020304" pitchFamily="18" charset="0"/>
              </a:rPr>
              <a:t>(Earthworks, Asphalt paving, precast Box Culverts), </a:t>
            </a:r>
            <a:r>
              <a:rPr lang="en-US" sz="2400" b="1" dirty="0" err="1">
                <a:latin typeface="Calibri" panose="020F0502020204030204" pitchFamily="34" charset="0"/>
                <a:ea typeface="Calibri" panose="020F0502020204030204" pitchFamily="34" charset="0"/>
                <a:cs typeface="Times New Roman" panose="02020603050405020304" pitchFamily="18" charset="0"/>
              </a:rPr>
              <a:t>Ravji</a:t>
            </a:r>
            <a:r>
              <a:rPr lang="en-US" sz="2400" dirty="0">
                <a:latin typeface="Calibri" panose="020F0502020204030204" pitchFamily="34" charset="0"/>
                <a:ea typeface="Calibri" panose="020F0502020204030204" pitchFamily="34" charset="0"/>
                <a:cs typeface="Times New Roman" panose="02020603050405020304" pitchFamily="18" charset="0"/>
              </a:rPr>
              <a:t>(concrete supply, precast pavement), </a:t>
            </a:r>
            <a:r>
              <a:rPr lang="en-US" sz="2400" b="1" dirty="0">
                <a:latin typeface="Calibri" panose="020F0502020204030204" pitchFamily="34" charset="0"/>
                <a:ea typeface="Calibri" panose="020F0502020204030204" pitchFamily="34" charset="0"/>
                <a:cs typeface="Times New Roman" panose="02020603050405020304" pitchFamily="18" charset="0"/>
              </a:rPr>
              <a:t>Haji Transporter </a:t>
            </a:r>
            <a:r>
              <a:rPr lang="en-US" sz="2400" dirty="0">
                <a:latin typeface="Calibri" panose="020F0502020204030204" pitchFamily="34" charset="0"/>
                <a:ea typeface="Calibri" panose="020F0502020204030204" pitchFamily="34" charset="0"/>
                <a:cs typeface="Times New Roman" panose="02020603050405020304" pitchFamily="18" charset="0"/>
              </a:rPr>
              <a:t>(Earth works supplier), </a:t>
            </a:r>
            <a:r>
              <a:rPr lang="en-US" sz="2400" b="1" dirty="0" err="1" smtClean="0">
                <a:latin typeface="Calibri" panose="020F0502020204030204" pitchFamily="34" charset="0"/>
                <a:ea typeface="Calibri" panose="020F0502020204030204" pitchFamily="34" charset="0"/>
                <a:cs typeface="Times New Roman" panose="02020603050405020304" pitchFamily="18" charset="0"/>
              </a:rPr>
              <a:t>Achellis</a:t>
            </a:r>
            <a:r>
              <a:rPr lang="en-US" sz="2400" b="1" dirty="0" smtClean="0">
                <a:latin typeface="Calibri" panose="020F0502020204030204" pitchFamily="34" charset="0"/>
                <a:ea typeface="Calibri" panose="020F0502020204030204" pitchFamily="34" charset="0"/>
                <a:cs typeface="Times New Roman" panose="02020603050405020304" pitchFamily="18" charset="0"/>
              </a:rPr>
              <a:t> </a:t>
            </a:r>
            <a:r>
              <a:rPr lang="en-US" sz="2400" b="1" dirty="0" err="1" smtClean="0">
                <a:latin typeface="Calibri" panose="020F0502020204030204" pitchFamily="34" charset="0"/>
                <a:ea typeface="Calibri" panose="020F0502020204030204" pitchFamily="34" charset="0"/>
                <a:cs typeface="Times New Roman" panose="02020603050405020304" pitchFamily="18" charset="0"/>
              </a:rPr>
              <a:t>Tz</a:t>
            </a:r>
            <a:r>
              <a:rPr lang="en-US" sz="2400" b="1" dirty="0" smtClean="0">
                <a:latin typeface="Calibri" panose="020F0502020204030204" pitchFamily="34" charset="0"/>
                <a:ea typeface="Calibri" panose="020F0502020204030204" pitchFamily="34" charset="0"/>
                <a:cs typeface="Times New Roman" panose="02020603050405020304" pitchFamily="18" charset="0"/>
              </a:rPr>
              <a:t> </a:t>
            </a:r>
            <a:r>
              <a:rPr lang="en-US" sz="2400" dirty="0">
                <a:latin typeface="Calibri" panose="020F0502020204030204" pitchFamily="34" charset="0"/>
                <a:ea typeface="Calibri" panose="020F0502020204030204" pitchFamily="34" charset="0"/>
                <a:cs typeface="Times New Roman" panose="02020603050405020304" pitchFamily="18" charset="0"/>
              </a:rPr>
              <a:t>(Supply and fix Electrical work)</a:t>
            </a:r>
          </a:p>
          <a:p>
            <a:pPr marL="228600">
              <a:lnSpc>
                <a:spcPct val="115000"/>
              </a:lnSpc>
              <a:spcBef>
                <a:spcPts val="1200"/>
              </a:spcBef>
              <a:spcAft>
                <a:spcPts val="1000"/>
              </a:spcAft>
            </a:pPr>
            <a:r>
              <a:rPr lang="en-US" sz="2400" dirty="0">
                <a:latin typeface="Calibri" panose="020F0502020204030204" pitchFamily="34" charset="0"/>
                <a:ea typeface="Calibri" panose="020F0502020204030204" pitchFamily="34" charset="0"/>
                <a:cs typeface="Times New Roman" panose="02020603050405020304" pitchFamily="18" charset="0"/>
              </a:rPr>
              <a:t> </a:t>
            </a: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0989362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809469" y="599608"/>
            <a:ext cx="11137692" cy="4496616"/>
          </a:xfrm>
          <a:prstGeom prst="rect">
            <a:avLst/>
          </a:prstGeom>
        </p:spPr>
        <p:txBody>
          <a:bodyPr wrap="square">
            <a:spAutoFit/>
          </a:bodyPr>
          <a:lstStyle/>
          <a:p>
            <a:pPr marL="342900" lvl="0" indent="-342900">
              <a:lnSpc>
                <a:spcPct val="115000"/>
              </a:lnSpc>
              <a:spcBef>
                <a:spcPts val="1200"/>
              </a:spcBef>
              <a:spcAft>
                <a:spcPts val="1000"/>
              </a:spcAft>
              <a:buFont typeface="Symbol" panose="05050102010706020507" pitchFamily="18" charset="2"/>
              <a:buChar char=""/>
            </a:pPr>
            <a:r>
              <a:rPr lang="en-US" sz="2400" dirty="0">
                <a:latin typeface="Calibri" panose="020F0502020204030204" pitchFamily="34" charset="0"/>
                <a:ea typeface="Calibri" panose="020F0502020204030204" pitchFamily="34" charset="0"/>
                <a:cs typeface="Times New Roman" panose="02020603050405020304" pitchFamily="18" charset="0"/>
              </a:rPr>
              <a:t>Main Contractors  in all cases in conjunction with  Consultants  and TANROADS(CLIENT), approved all the Sub Contractors. All Sub contractors contracts were advanced in payment from 15% to 30%</a:t>
            </a:r>
          </a:p>
          <a:p>
            <a:pPr marL="342900" lvl="0" indent="-342900">
              <a:lnSpc>
                <a:spcPct val="115000"/>
              </a:lnSpc>
              <a:spcBef>
                <a:spcPts val="1200"/>
              </a:spcBef>
              <a:spcAft>
                <a:spcPts val="1000"/>
              </a:spcAft>
              <a:buFont typeface="Symbol" panose="05050102010706020507" pitchFamily="18" charset="2"/>
              <a:buChar char=""/>
            </a:pPr>
            <a:r>
              <a:rPr lang="en-US" sz="2400" dirty="0">
                <a:latin typeface="Calibri" panose="020F0502020204030204" pitchFamily="34" charset="0"/>
                <a:ea typeface="Calibri" panose="020F0502020204030204" pitchFamily="34" charset="0"/>
                <a:cs typeface="Times New Roman" panose="02020603050405020304" pitchFamily="18" charset="0"/>
              </a:rPr>
              <a:t>Bonds for Advance payment and Performance were by Insurance(Reliance Insurance)</a:t>
            </a:r>
          </a:p>
          <a:p>
            <a:pPr marL="342900" lvl="0" indent="-342900">
              <a:lnSpc>
                <a:spcPct val="115000"/>
              </a:lnSpc>
              <a:spcBef>
                <a:spcPts val="1200"/>
              </a:spcBef>
              <a:spcAft>
                <a:spcPts val="1000"/>
              </a:spcAft>
              <a:buFont typeface="Symbol" panose="05050102010706020507" pitchFamily="18" charset="2"/>
              <a:buChar char=""/>
            </a:pPr>
            <a:r>
              <a:rPr lang="en-US" sz="2400" dirty="0">
                <a:latin typeface="Calibri" panose="020F0502020204030204" pitchFamily="34" charset="0"/>
                <a:ea typeface="Calibri" panose="020F0502020204030204" pitchFamily="34" charset="0"/>
                <a:cs typeface="Times New Roman" panose="02020603050405020304" pitchFamily="18" charset="0"/>
              </a:rPr>
              <a:t>With an Advance payment of 30%, sub contractors can secure most of the essential  </a:t>
            </a:r>
            <a:r>
              <a:rPr lang="en-US" sz="2400" dirty="0" err="1">
                <a:latin typeface="Calibri" panose="020F0502020204030204" pitchFamily="34" charset="0"/>
                <a:ea typeface="Calibri" panose="020F0502020204030204" pitchFamily="34" charset="0"/>
                <a:cs typeface="Times New Roman" panose="02020603050405020304" pitchFamily="18" charset="0"/>
              </a:rPr>
              <a:t>equipments</a:t>
            </a:r>
            <a:r>
              <a:rPr lang="en-US" sz="2400" dirty="0">
                <a:latin typeface="Calibri" panose="020F0502020204030204" pitchFamily="34" charset="0"/>
                <a:ea typeface="Calibri" panose="020F0502020204030204" pitchFamily="34" charset="0"/>
                <a:cs typeface="Times New Roman" panose="02020603050405020304" pitchFamily="18" charset="0"/>
              </a:rPr>
              <a:t> for the works, and they become part of the Project Contract until final completion.</a:t>
            </a:r>
          </a:p>
          <a:p>
            <a:r>
              <a:rPr lang="en-US" sz="2400" b="1" dirty="0">
                <a:latin typeface="Calibri" panose="020F0502020204030204" pitchFamily="34" charset="0"/>
                <a:ea typeface="Calibri" panose="020F0502020204030204" pitchFamily="34" charset="0"/>
                <a:cs typeface="Times New Roman" panose="02020603050405020304" pitchFamily="18" charset="0"/>
              </a:rPr>
              <a:t>OTHER GOVERNMENT INSTITUTIONS SHOULD EMULATE THIS CONSTRUCTION MODEL WHICH UPLIFTS AND MENTOR TANZANIAN CONTRACTORS</a:t>
            </a:r>
            <a:endParaRPr lang="en-US" sz="2400" b="1" dirty="0"/>
          </a:p>
        </p:txBody>
      </p:sp>
    </p:spTree>
    <p:extLst>
      <p:ext uri="{BB962C8B-B14F-4D97-AF65-F5344CB8AC3E}">
        <p14:creationId xmlns:p14="http://schemas.microsoft.com/office/powerpoint/2010/main" val="341111465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b="1" dirty="0" smtClean="0">
                <a:latin typeface="Times New Roman" panose="02020603050405020304" pitchFamily="18" charset="0"/>
                <a:cs typeface="Times New Roman" panose="02020603050405020304" pitchFamily="18" charset="0"/>
              </a:rPr>
              <a:t>HITIMISHO</a:t>
            </a:r>
            <a:endParaRPr lang="en-US" b="1" dirty="0">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a:xfrm>
            <a:off x="838200" y="1811771"/>
            <a:ext cx="10515600" cy="4351338"/>
          </a:xfrm>
        </p:spPr>
        <p:txBody>
          <a:bodyPr>
            <a:normAutofit fontScale="40000" lnSpcReduction="20000"/>
          </a:bodyPr>
          <a:lstStyle/>
          <a:p>
            <a:pPr marL="0" indent="0">
              <a:buNone/>
            </a:pPr>
            <a:endParaRPr lang="en-US" sz="7400" dirty="0"/>
          </a:p>
          <a:p>
            <a:r>
              <a:rPr lang="en-US" sz="7400" dirty="0" err="1"/>
              <a:t>M</a:t>
            </a:r>
            <a:r>
              <a:rPr lang="en-US" sz="7400" dirty="0" err="1" smtClean="0"/>
              <a:t>engi</a:t>
            </a:r>
            <a:r>
              <a:rPr lang="en-US" sz="7400" dirty="0" smtClean="0"/>
              <a:t> </a:t>
            </a:r>
            <a:r>
              <a:rPr lang="en-US" sz="7400" dirty="0" err="1"/>
              <a:t>niliyoyaongelea</a:t>
            </a:r>
            <a:r>
              <a:rPr lang="en-US" sz="7400" dirty="0"/>
              <a:t> </a:t>
            </a:r>
            <a:r>
              <a:rPr lang="en-US" sz="7400" dirty="0" err="1"/>
              <a:t>ndiyo</a:t>
            </a:r>
            <a:r>
              <a:rPr lang="en-US" sz="7400" dirty="0"/>
              <a:t> </a:t>
            </a:r>
            <a:r>
              <a:rPr lang="en-US" sz="7400" dirty="0" err="1"/>
              <a:t>yale</a:t>
            </a:r>
            <a:r>
              <a:rPr lang="en-US" sz="7400" dirty="0"/>
              <a:t> </a:t>
            </a:r>
            <a:r>
              <a:rPr lang="en-US" sz="7400" dirty="0" err="1"/>
              <a:t>wanayapitia</a:t>
            </a:r>
            <a:r>
              <a:rPr lang="en-US" sz="7400" dirty="0"/>
              <a:t> </a:t>
            </a:r>
            <a:r>
              <a:rPr lang="en-US" sz="7400" dirty="0" err="1"/>
              <a:t>makandarasi</a:t>
            </a:r>
            <a:r>
              <a:rPr lang="en-US" sz="7400" dirty="0"/>
              <a:t> wa </a:t>
            </a:r>
            <a:r>
              <a:rPr lang="en-US" sz="7400" dirty="0" err="1"/>
              <a:t>ndani</a:t>
            </a:r>
            <a:r>
              <a:rPr lang="en-US" sz="7400" dirty="0"/>
              <a:t> </a:t>
            </a:r>
            <a:r>
              <a:rPr lang="en-US" sz="7400" dirty="0" err="1"/>
              <a:t>katika</a:t>
            </a:r>
            <a:r>
              <a:rPr lang="en-US" sz="7400" dirty="0"/>
              <a:t> </a:t>
            </a:r>
            <a:r>
              <a:rPr lang="en-US" sz="7400" dirty="0" err="1"/>
              <a:t>sekta</a:t>
            </a:r>
            <a:r>
              <a:rPr lang="en-US" sz="7400" dirty="0"/>
              <a:t> </a:t>
            </a:r>
            <a:r>
              <a:rPr lang="en-US" sz="7400" dirty="0" err="1"/>
              <a:t>hii</a:t>
            </a:r>
            <a:r>
              <a:rPr lang="en-US" sz="7400" dirty="0"/>
              <a:t> </a:t>
            </a:r>
            <a:r>
              <a:rPr lang="en-US" sz="7400" dirty="0" err="1"/>
              <a:t>ya</a:t>
            </a:r>
            <a:r>
              <a:rPr lang="en-US" sz="7400" dirty="0"/>
              <a:t> </a:t>
            </a:r>
            <a:r>
              <a:rPr lang="en-US" sz="7400" dirty="0" err="1"/>
              <a:t>ujenzi</a:t>
            </a:r>
            <a:r>
              <a:rPr lang="en-US" sz="7400" dirty="0"/>
              <a:t> </a:t>
            </a:r>
          </a:p>
          <a:p>
            <a:r>
              <a:rPr lang="en-US" sz="7400" dirty="0" err="1"/>
              <a:t>Najua</a:t>
            </a:r>
            <a:r>
              <a:rPr lang="en-US" sz="7400" dirty="0"/>
              <a:t> </a:t>
            </a:r>
            <a:r>
              <a:rPr lang="en-US" sz="7400" dirty="0" err="1"/>
              <a:t>kuna</a:t>
            </a:r>
            <a:r>
              <a:rPr lang="en-US" sz="7400" dirty="0"/>
              <a:t> </a:t>
            </a:r>
            <a:r>
              <a:rPr lang="en-US" sz="7400" dirty="0" err="1"/>
              <a:t>makandarasi</a:t>
            </a:r>
            <a:r>
              <a:rPr lang="en-US" sz="7400" dirty="0"/>
              <a:t> </a:t>
            </a:r>
            <a:r>
              <a:rPr lang="en-US" sz="7400" dirty="0" err="1"/>
              <a:t>wana</a:t>
            </a:r>
            <a:r>
              <a:rPr lang="en-US" sz="7400" dirty="0"/>
              <a:t> </a:t>
            </a:r>
            <a:r>
              <a:rPr lang="en-US" sz="7400" dirty="0" err="1"/>
              <a:t>uzoefu</a:t>
            </a:r>
            <a:r>
              <a:rPr lang="en-US" sz="7400" dirty="0"/>
              <a:t> </a:t>
            </a:r>
            <a:r>
              <a:rPr lang="en-US" sz="7400" dirty="0" err="1"/>
              <a:t>zaidi</a:t>
            </a:r>
            <a:r>
              <a:rPr lang="en-US" sz="7400" dirty="0"/>
              <a:t> </a:t>
            </a:r>
            <a:r>
              <a:rPr lang="en-US" sz="7400" dirty="0" err="1"/>
              <a:t>na</a:t>
            </a:r>
            <a:r>
              <a:rPr lang="en-US" sz="7400" dirty="0"/>
              <a:t> </a:t>
            </a:r>
            <a:r>
              <a:rPr lang="en-US" sz="7400" dirty="0" err="1"/>
              <a:t>mifano</a:t>
            </a:r>
            <a:r>
              <a:rPr lang="en-US" sz="7400" dirty="0"/>
              <a:t> </a:t>
            </a:r>
            <a:r>
              <a:rPr lang="en-US" sz="7400" dirty="0" err="1"/>
              <a:t>mingi</a:t>
            </a:r>
            <a:r>
              <a:rPr lang="en-US" sz="7400" dirty="0"/>
              <a:t> </a:t>
            </a:r>
            <a:r>
              <a:rPr lang="en-US" sz="7400" dirty="0" err="1"/>
              <a:t>ya</a:t>
            </a:r>
            <a:r>
              <a:rPr lang="en-US" sz="7400" dirty="0"/>
              <a:t> </a:t>
            </a:r>
            <a:r>
              <a:rPr lang="en-US" sz="7400" dirty="0" err="1"/>
              <a:t>waliyoyapitia</a:t>
            </a:r>
            <a:r>
              <a:rPr lang="en-US" sz="7400" dirty="0"/>
              <a:t>, </a:t>
            </a:r>
            <a:r>
              <a:rPr lang="en-US" sz="7400" dirty="0" err="1"/>
              <a:t>ni</a:t>
            </a:r>
            <a:r>
              <a:rPr lang="en-US" sz="7400" dirty="0"/>
              <a:t> </a:t>
            </a:r>
            <a:r>
              <a:rPr lang="en-US" sz="7400" dirty="0" err="1"/>
              <a:t>vyema</a:t>
            </a:r>
            <a:r>
              <a:rPr lang="en-US" sz="7400" dirty="0"/>
              <a:t> </a:t>
            </a:r>
            <a:r>
              <a:rPr lang="en-US" sz="7400" dirty="0" err="1"/>
              <a:t>basi</a:t>
            </a:r>
            <a:r>
              <a:rPr lang="en-US" sz="7400" dirty="0"/>
              <a:t> </a:t>
            </a:r>
            <a:r>
              <a:rPr lang="en-US" sz="7400" dirty="0" err="1"/>
              <a:t>tukayasikia</a:t>
            </a:r>
            <a:r>
              <a:rPr lang="en-US" sz="7400" dirty="0"/>
              <a:t> </a:t>
            </a:r>
            <a:r>
              <a:rPr lang="en-US" sz="7400" dirty="0" err="1"/>
              <a:t>mengine</a:t>
            </a:r>
            <a:r>
              <a:rPr lang="en-US" sz="7400" dirty="0"/>
              <a:t> </a:t>
            </a:r>
            <a:r>
              <a:rPr lang="en-US" sz="7400" dirty="0" err="1"/>
              <a:t>toka</a:t>
            </a:r>
            <a:r>
              <a:rPr lang="en-US" sz="7400" dirty="0"/>
              <a:t> </a:t>
            </a:r>
            <a:r>
              <a:rPr lang="en-US" sz="7400" dirty="0" err="1"/>
              <a:t>kwa</a:t>
            </a:r>
            <a:r>
              <a:rPr lang="en-US" sz="7400" dirty="0"/>
              <a:t> </a:t>
            </a:r>
            <a:r>
              <a:rPr lang="en-US" sz="7400" dirty="0" err="1"/>
              <a:t>makandarasi</a:t>
            </a:r>
            <a:r>
              <a:rPr lang="en-US" sz="7400" dirty="0"/>
              <a:t> </a:t>
            </a:r>
            <a:r>
              <a:rPr lang="en-US" sz="7400" dirty="0" err="1"/>
              <a:t>wenzangu</a:t>
            </a:r>
            <a:r>
              <a:rPr lang="en-US" sz="7400" dirty="0"/>
              <a:t>.</a:t>
            </a:r>
          </a:p>
          <a:p>
            <a:r>
              <a:rPr lang="en-US" sz="7400" dirty="0" err="1"/>
              <a:t>Lakini</a:t>
            </a:r>
            <a:r>
              <a:rPr lang="en-US" sz="7400" dirty="0"/>
              <a:t> </a:t>
            </a:r>
            <a:r>
              <a:rPr lang="en-US" sz="7400" dirty="0" err="1"/>
              <a:t>kimsingi</a:t>
            </a:r>
            <a:r>
              <a:rPr lang="en-US" sz="7400" dirty="0"/>
              <a:t> </a:t>
            </a:r>
            <a:r>
              <a:rPr lang="en-US" sz="7400" dirty="0" err="1"/>
              <a:t>bado</a:t>
            </a:r>
            <a:r>
              <a:rPr lang="en-US" sz="7400" dirty="0"/>
              <a:t> </a:t>
            </a:r>
            <a:r>
              <a:rPr lang="en-US" sz="7400" dirty="0" err="1"/>
              <a:t>tutaiomba</a:t>
            </a:r>
            <a:r>
              <a:rPr lang="en-US" sz="7400" dirty="0"/>
              <a:t> </a:t>
            </a:r>
            <a:r>
              <a:rPr lang="en-US" sz="7400" dirty="0" err="1"/>
              <a:t>serikali</a:t>
            </a:r>
            <a:r>
              <a:rPr lang="en-US" sz="7400" dirty="0"/>
              <a:t> </a:t>
            </a:r>
            <a:r>
              <a:rPr lang="en-US" sz="7400" dirty="0" err="1"/>
              <a:t>kama</a:t>
            </a:r>
            <a:r>
              <a:rPr lang="en-US" sz="7400" dirty="0"/>
              <a:t> </a:t>
            </a:r>
            <a:r>
              <a:rPr lang="en-US" sz="7400" dirty="0" err="1"/>
              <a:t>mdau</a:t>
            </a:r>
            <a:r>
              <a:rPr lang="en-US" sz="7400" dirty="0"/>
              <a:t> </a:t>
            </a:r>
            <a:r>
              <a:rPr lang="en-US" sz="7400" dirty="0" err="1"/>
              <a:t>mkuu</a:t>
            </a:r>
            <a:r>
              <a:rPr lang="en-US" sz="7400" dirty="0"/>
              <a:t> </a:t>
            </a:r>
            <a:r>
              <a:rPr lang="en-US" sz="7400" dirty="0" err="1"/>
              <a:t>katika</a:t>
            </a:r>
            <a:r>
              <a:rPr lang="en-US" sz="7400" dirty="0"/>
              <a:t> </a:t>
            </a:r>
            <a:r>
              <a:rPr lang="en-US" sz="7400" dirty="0" err="1"/>
              <a:t>kuwaendeleza</a:t>
            </a:r>
            <a:r>
              <a:rPr lang="en-US" sz="7400" dirty="0"/>
              <a:t> </a:t>
            </a:r>
            <a:r>
              <a:rPr lang="en-US" sz="7400" dirty="0" err="1"/>
              <a:t>makandarasi</a:t>
            </a:r>
            <a:r>
              <a:rPr lang="en-US" sz="7400" dirty="0"/>
              <a:t> wa </a:t>
            </a:r>
            <a:r>
              <a:rPr lang="en-US" sz="7400" dirty="0" err="1"/>
              <a:t>ndani</a:t>
            </a:r>
            <a:r>
              <a:rPr lang="en-US" sz="7400" dirty="0"/>
              <a:t>, </a:t>
            </a:r>
            <a:r>
              <a:rPr lang="en-US" sz="7400" dirty="0" err="1"/>
              <a:t>kuwasimamia</a:t>
            </a:r>
            <a:r>
              <a:rPr lang="en-US" sz="7400" dirty="0"/>
              <a:t> </a:t>
            </a:r>
            <a:r>
              <a:rPr lang="en-US" sz="7400" dirty="0" err="1"/>
              <a:t>viongozi</a:t>
            </a:r>
            <a:r>
              <a:rPr lang="en-US" sz="7400" dirty="0"/>
              <a:t> </a:t>
            </a:r>
            <a:r>
              <a:rPr lang="en-US" sz="7400" dirty="0" err="1"/>
              <a:t>ndani</a:t>
            </a:r>
            <a:r>
              <a:rPr lang="en-US" sz="7400" dirty="0"/>
              <a:t> </a:t>
            </a:r>
            <a:r>
              <a:rPr lang="en-US" sz="7400" dirty="0" err="1"/>
              <a:t>ya</a:t>
            </a:r>
            <a:r>
              <a:rPr lang="en-US" sz="7400" dirty="0"/>
              <a:t> </a:t>
            </a:r>
            <a:r>
              <a:rPr lang="en-US" sz="7400" dirty="0" err="1"/>
              <a:t>Taasisi</a:t>
            </a:r>
            <a:r>
              <a:rPr lang="en-US" sz="7400" dirty="0"/>
              <a:t> </a:t>
            </a:r>
            <a:r>
              <a:rPr lang="en-US" sz="9600" dirty="0" err="1"/>
              <a:t>zake</a:t>
            </a:r>
            <a:r>
              <a:rPr lang="en-US" sz="7400" dirty="0"/>
              <a:t> , </a:t>
            </a:r>
            <a:r>
              <a:rPr lang="en-US" sz="7400" dirty="0" err="1"/>
              <a:t>kutekeleza</a:t>
            </a:r>
            <a:r>
              <a:rPr lang="en-US" sz="7400" dirty="0"/>
              <a:t> </a:t>
            </a:r>
            <a:r>
              <a:rPr lang="en-US" sz="7400" dirty="0" err="1"/>
              <a:t>maazimio</a:t>
            </a:r>
            <a:r>
              <a:rPr lang="en-US" sz="7400" dirty="0"/>
              <a:t> </a:t>
            </a:r>
            <a:r>
              <a:rPr lang="en-US" sz="7400" dirty="0" err="1"/>
              <a:t>yanayowekwa</a:t>
            </a:r>
            <a:r>
              <a:rPr lang="en-US" sz="7400" dirty="0"/>
              <a:t> </a:t>
            </a:r>
            <a:r>
              <a:rPr lang="en-US" sz="7400" dirty="0" err="1"/>
              <a:t>kisheria</a:t>
            </a:r>
            <a:r>
              <a:rPr lang="en-US" sz="7400" dirty="0"/>
              <a:t> </a:t>
            </a:r>
            <a:r>
              <a:rPr lang="en-US" sz="7400" dirty="0" err="1"/>
              <a:t>ili</a:t>
            </a:r>
            <a:r>
              <a:rPr lang="en-US" sz="7400" dirty="0"/>
              <a:t> </a:t>
            </a:r>
            <a:r>
              <a:rPr lang="en-US" sz="7400" dirty="0" err="1"/>
              <a:t>kuwainua</a:t>
            </a:r>
            <a:r>
              <a:rPr lang="en-US" sz="7400" dirty="0"/>
              <a:t> </a:t>
            </a:r>
            <a:r>
              <a:rPr lang="en-US" sz="7400" dirty="0" err="1" smtClean="0"/>
              <a:t>makandarasi</a:t>
            </a:r>
            <a:r>
              <a:rPr lang="en-US" sz="7400" dirty="0" smtClean="0"/>
              <a:t> </a:t>
            </a:r>
            <a:r>
              <a:rPr lang="en-US" sz="7400" dirty="0"/>
              <a:t>wa </a:t>
            </a:r>
            <a:r>
              <a:rPr lang="en-US" sz="7400" dirty="0" err="1"/>
              <a:t>ndani</a:t>
            </a:r>
            <a:r>
              <a:rPr lang="en-US" sz="7400" dirty="0" smtClean="0"/>
              <a:t>.</a:t>
            </a:r>
          </a:p>
          <a:p>
            <a:endParaRPr lang="en-GB" sz="7400" b="1" dirty="0" smtClean="0"/>
          </a:p>
          <a:p>
            <a:endParaRPr lang="en-GB" sz="3400" b="1" dirty="0"/>
          </a:p>
          <a:p>
            <a:endParaRPr lang="en-GB" sz="3400" b="1" dirty="0" smtClean="0"/>
          </a:p>
          <a:p>
            <a:endParaRPr lang="en-GB" sz="3400" b="1" dirty="0"/>
          </a:p>
          <a:p>
            <a:endParaRPr lang="en-GB" sz="3400" b="1" dirty="0" smtClean="0"/>
          </a:p>
          <a:p>
            <a:endParaRPr lang="en-GB" sz="3400" b="1" dirty="0"/>
          </a:p>
          <a:p>
            <a:endParaRPr lang="en-GB" sz="3400" b="1" dirty="0" smtClean="0"/>
          </a:p>
          <a:p>
            <a:pPr marL="0" indent="0">
              <a:buNone/>
            </a:pPr>
            <a:endParaRPr lang="en-US" sz="7400" b="1" dirty="0"/>
          </a:p>
          <a:p>
            <a:endParaRPr lang="en-US" dirty="0"/>
          </a:p>
        </p:txBody>
      </p:sp>
    </p:spTree>
    <p:extLst>
      <p:ext uri="{BB962C8B-B14F-4D97-AF65-F5344CB8AC3E}">
        <p14:creationId xmlns:p14="http://schemas.microsoft.com/office/powerpoint/2010/main" val="172504708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49705" y="359763"/>
            <a:ext cx="10987790" cy="2800767"/>
          </a:xfrm>
          <a:prstGeom prst="rect">
            <a:avLst/>
          </a:prstGeom>
        </p:spPr>
        <p:txBody>
          <a:bodyPr wrap="square">
            <a:spAutoFit/>
          </a:bodyPr>
          <a:lstStyle/>
          <a:p>
            <a:r>
              <a:rPr lang="en-US" sz="2400" dirty="0" smtClean="0"/>
              <a:t> </a:t>
            </a:r>
            <a:endParaRPr lang="en-US" sz="2400" dirty="0"/>
          </a:p>
          <a:p>
            <a:pPr marL="342900" lvl="0" indent="-342900">
              <a:buFont typeface="Arial" panose="020B0604020202020204" pitchFamily="34" charset="0"/>
              <a:buChar char="•"/>
            </a:pPr>
            <a:r>
              <a:rPr lang="en-US" sz="2400" dirty="0"/>
              <a:t>Kwa </a:t>
            </a:r>
            <a:r>
              <a:rPr lang="en-US" sz="2400" dirty="0" err="1"/>
              <a:t>miradi</a:t>
            </a:r>
            <a:r>
              <a:rPr lang="en-US" sz="2400" dirty="0"/>
              <a:t> </a:t>
            </a:r>
            <a:r>
              <a:rPr lang="en-US" sz="2400" dirty="0" err="1"/>
              <a:t>mikubwa</a:t>
            </a:r>
            <a:r>
              <a:rPr lang="en-US" sz="2400" dirty="0"/>
              <a:t>, </a:t>
            </a:r>
            <a:r>
              <a:rPr lang="en-US" sz="2400" dirty="0" err="1"/>
              <a:t>serikali</a:t>
            </a:r>
            <a:r>
              <a:rPr lang="en-US" sz="2400" dirty="0"/>
              <a:t> </a:t>
            </a:r>
            <a:r>
              <a:rPr lang="en-US" sz="2400" dirty="0" err="1"/>
              <a:t>ifanye</a:t>
            </a:r>
            <a:r>
              <a:rPr lang="en-US" sz="2400" dirty="0"/>
              <a:t> </a:t>
            </a:r>
            <a:r>
              <a:rPr lang="en-US" sz="2400" dirty="0" err="1"/>
              <a:t>utaratibu</a:t>
            </a:r>
            <a:r>
              <a:rPr lang="en-US" sz="2400" dirty="0"/>
              <a:t> </a:t>
            </a:r>
            <a:r>
              <a:rPr lang="en-US" sz="2400" dirty="0" err="1"/>
              <a:t>maalum</a:t>
            </a:r>
            <a:r>
              <a:rPr lang="en-US" sz="2400" dirty="0"/>
              <a:t> wa </a:t>
            </a:r>
            <a:r>
              <a:rPr lang="en-US" sz="2400" dirty="0" err="1"/>
              <a:t>kuteua</a:t>
            </a:r>
            <a:r>
              <a:rPr lang="en-US" sz="2400" dirty="0"/>
              <a:t> Nominated Local Subcontractors </a:t>
            </a:r>
            <a:r>
              <a:rPr lang="en-US" sz="2400" dirty="0" smtClean="0"/>
              <a:t>. </a:t>
            </a:r>
            <a:r>
              <a:rPr lang="en-US" sz="2400" dirty="0" err="1" smtClean="0"/>
              <a:t>Makandarasi</a:t>
            </a:r>
            <a:r>
              <a:rPr lang="en-US" sz="2400" dirty="0" smtClean="0"/>
              <a:t> wa </a:t>
            </a:r>
            <a:r>
              <a:rPr lang="en-US" sz="2400" dirty="0" err="1" smtClean="0"/>
              <a:t>kitanzania</a:t>
            </a:r>
            <a:r>
              <a:rPr lang="en-US" sz="2400" dirty="0" smtClean="0"/>
              <a:t>, </a:t>
            </a:r>
            <a:r>
              <a:rPr lang="en-US" sz="2400" dirty="0" err="1" smtClean="0"/>
              <a:t>ambao</a:t>
            </a:r>
            <a:r>
              <a:rPr lang="en-US" sz="2400" dirty="0" smtClean="0"/>
              <a:t> </a:t>
            </a:r>
            <a:r>
              <a:rPr lang="en-US" sz="2400" dirty="0" err="1"/>
              <a:t>wanaenda</a:t>
            </a:r>
            <a:r>
              <a:rPr lang="en-US" sz="2400" dirty="0"/>
              <a:t> </a:t>
            </a:r>
            <a:r>
              <a:rPr lang="en-US" sz="2400" dirty="0" err="1"/>
              <a:t>sambamba</a:t>
            </a:r>
            <a:r>
              <a:rPr lang="en-US" sz="2400" dirty="0"/>
              <a:t> </a:t>
            </a:r>
            <a:r>
              <a:rPr lang="en-US" sz="2400" dirty="0" err="1"/>
              <a:t>na</a:t>
            </a:r>
            <a:r>
              <a:rPr lang="en-US" sz="2400" dirty="0"/>
              <a:t> Main Contractor, </a:t>
            </a:r>
            <a:r>
              <a:rPr lang="en-US" sz="2400" dirty="0" err="1" smtClean="0"/>
              <a:t>hili</a:t>
            </a:r>
            <a:r>
              <a:rPr lang="en-US" sz="2400" dirty="0" smtClean="0"/>
              <a:t> </a:t>
            </a:r>
            <a:r>
              <a:rPr lang="en-US" sz="2400" dirty="0" err="1"/>
              <a:t>litasaidia</a:t>
            </a:r>
            <a:r>
              <a:rPr lang="en-US" sz="2400" dirty="0"/>
              <a:t> </a:t>
            </a:r>
            <a:r>
              <a:rPr lang="en-US" sz="2400" dirty="0" err="1"/>
              <a:t>sana</a:t>
            </a:r>
            <a:r>
              <a:rPr lang="en-US" sz="2400" dirty="0"/>
              <a:t> </a:t>
            </a:r>
            <a:r>
              <a:rPr lang="en-US" sz="2400" dirty="0" err="1"/>
              <a:t>kukuza</a:t>
            </a:r>
            <a:r>
              <a:rPr lang="en-US" sz="2400" dirty="0"/>
              <a:t> </a:t>
            </a:r>
            <a:r>
              <a:rPr lang="en-US" sz="2400" dirty="0" err="1"/>
              <a:t>uwezo</a:t>
            </a:r>
            <a:r>
              <a:rPr lang="en-US" sz="2400" dirty="0"/>
              <a:t> wa </a:t>
            </a:r>
            <a:r>
              <a:rPr lang="en-US" sz="2400" dirty="0" err="1"/>
              <a:t>makandarasi</a:t>
            </a:r>
            <a:r>
              <a:rPr lang="en-US" sz="2400" dirty="0"/>
              <a:t> wa </a:t>
            </a:r>
            <a:r>
              <a:rPr lang="en-US" sz="2400" dirty="0" err="1"/>
              <a:t>ndani</a:t>
            </a:r>
            <a:r>
              <a:rPr lang="en-US" sz="2400" dirty="0" smtClean="0"/>
              <a:t>.</a:t>
            </a:r>
          </a:p>
          <a:p>
            <a:pPr marL="342900" lvl="0" indent="-342900">
              <a:buFont typeface="Arial" panose="020B0604020202020204" pitchFamily="34" charset="0"/>
              <a:buChar char="•"/>
            </a:pPr>
            <a:endParaRPr lang="en-GB" sz="2400" dirty="0"/>
          </a:p>
          <a:p>
            <a:pPr marL="342900" lvl="0" indent="-342900">
              <a:buFont typeface="Arial" panose="020B0604020202020204" pitchFamily="34" charset="0"/>
              <a:buChar char="•"/>
            </a:pPr>
            <a:endParaRPr lang="en-GB" sz="2400" dirty="0" smtClean="0"/>
          </a:p>
          <a:p>
            <a:pPr lvl="0" algn="ctr"/>
            <a:r>
              <a:rPr lang="en-GB" sz="3200" b="1" dirty="0" smtClean="0"/>
              <a:t>AHSANTENI</a:t>
            </a:r>
            <a:endParaRPr lang="en-US" sz="3200" b="1" dirty="0"/>
          </a:p>
        </p:txBody>
      </p:sp>
    </p:spTree>
    <p:extLst>
      <p:ext uri="{BB962C8B-B14F-4D97-AF65-F5344CB8AC3E}">
        <p14:creationId xmlns:p14="http://schemas.microsoft.com/office/powerpoint/2010/main" val="231555399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R="0" rtl="0"/>
            <a:r>
              <a:rPr lang="en-US" b="1" i="0" u="none" strike="noStrike" baseline="0" smtClean="0">
                <a:latin typeface="Times New Roman" panose="02020603050405020304" pitchFamily="18" charset="0"/>
              </a:rPr>
              <a:t>UTANGULIZI</a:t>
            </a:r>
          </a:p>
        </p:txBody>
      </p:sp>
      <p:sp>
        <p:nvSpPr>
          <p:cNvPr id="3" name="Text Placeholder 2"/>
          <p:cNvSpPr>
            <a:spLocks noGrp="1"/>
          </p:cNvSpPr>
          <p:nvPr>
            <p:ph type="body" idx="1"/>
          </p:nvPr>
        </p:nvSpPr>
        <p:spPr/>
        <p:txBody>
          <a:bodyPr>
            <a:noAutofit/>
          </a:bodyPr>
          <a:lstStyle/>
          <a:p>
            <a:r>
              <a:rPr lang="en-US" sz="2400" dirty="0" err="1"/>
              <a:t>Kabla</a:t>
            </a:r>
            <a:r>
              <a:rPr lang="en-US" sz="2400" dirty="0"/>
              <a:t> </a:t>
            </a:r>
            <a:r>
              <a:rPr lang="en-US" sz="2400" dirty="0" err="1"/>
              <a:t>ya</a:t>
            </a:r>
            <a:r>
              <a:rPr lang="en-US" sz="2400" dirty="0"/>
              <a:t> </a:t>
            </a:r>
            <a:r>
              <a:rPr lang="en-US" sz="2400" dirty="0" err="1"/>
              <a:t>miaka</a:t>
            </a:r>
            <a:r>
              <a:rPr lang="en-US" sz="2400" dirty="0"/>
              <a:t> </a:t>
            </a:r>
            <a:r>
              <a:rPr lang="en-US" sz="2400" dirty="0" err="1"/>
              <a:t>ya</a:t>
            </a:r>
            <a:r>
              <a:rPr lang="en-US" sz="2400" dirty="0"/>
              <a:t> 1980’s , </a:t>
            </a:r>
            <a:r>
              <a:rPr lang="en-US" sz="2400" dirty="0" err="1"/>
              <a:t>makandarasi</a:t>
            </a:r>
            <a:r>
              <a:rPr lang="en-US" sz="2400" dirty="0"/>
              <a:t> wa </a:t>
            </a:r>
            <a:r>
              <a:rPr lang="en-US" sz="2400" dirty="0" err="1"/>
              <a:t>ndani</a:t>
            </a:r>
            <a:r>
              <a:rPr lang="en-US" sz="2400" dirty="0"/>
              <a:t> </a:t>
            </a:r>
            <a:r>
              <a:rPr lang="en-US" sz="2400" dirty="0" err="1"/>
              <a:t>walikuwa</a:t>
            </a:r>
            <a:r>
              <a:rPr lang="en-US" sz="2400" dirty="0"/>
              <a:t> </a:t>
            </a:r>
            <a:r>
              <a:rPr lang="en-US" sz="2400" dirty="0" err="1"/>
              <a:t>wachache</a:t>
            </a:r>
            <a:r>
              <a:rPr lang="en-US" sz="2400" dirty="0"/>
              <a:t> </a:t>
            </a:r>
            <a:r>
              <a:rPr lang="en-US" sz="2400" dirty="0" err="1"/>
              <a:t>na</a:t>
            </a:r>
            <a:r>
              <a:rPr lang="en-US" sz="2400" dirty="0"/>
              <a:t> </a:t>
            </a:r>
            <a:r>
              <a:rPr lang="en-US" sz="2400" dirty="0" err="1"/>
              <a:t>wadogo</a:t>
            </a:r>
            <a:r>
              <a:rPr lang="en-US" sz="2400" dirty="0"/>
              <a:t>.</a:t>
            </a:r>
          </a:p>
          <a:p>
            <a:r>
              <a:rPr lang="en-US" sz="2400" dirty="0" err="1"/>
              <a:t>Sekta</a:t>
            </a:r>
            <a:r>
              <a:rPr lang="en-US" sz="2400" dirty="0"/>
              <a:t> </a:t>
            </a:r>
            <a:r>
              <a:rPr lang="en-US" sz="2400" dirty="0" err="1"/>
              <a:t>ya</a:t>
            </a:r>
            <a:r>
              <a:rPr lang="en-US" sz="2400" dirty="0"/>
              <a:t> </a:t>
            </a:r>
            <a:r>
              <a:rPr lang="en-US" sz="2400" dirty="0" err="1"/>
              <a:t>ujenzi</a:t>
            </a:r>
            <a:r>
              <a:rPr lang="en-US" sz="2400" dirty="0"/>
              <a:t> </a:t>
            </a:r>
            <a:r>
              <a:rPr lang="en-US" sz="2400" dirty="0" err="1"/>
              <a:t>ilimilikiwa</a:t>
            </a:r>
            <a:r>
              <a:rPr lang="en-US" sz="2400" dirty="0"/>
              <a:t> </a:t>
            </a:r>
            <a:r>
              <a:rPr lang="en-US" sz="2400" dirty="0" err="1"/>
              <a:t>na</a:t>
            </a:r>
            <a:r>
              <a:rPr lang="en-US" sz="2400" dirty="0"/>
              <a:t> </a:t>
            </a:r>
            <a:r>
              <a:rPr lang="en-US" sz="2400" dirty="0" err="1"/>
              <a:t>makampuni</a:t>
            </a:r>
            <a:r>
              <a:rPr lang="en-US" sz="2400" dirty="0"/>
              <a:t> </a:t>
            </a:r>
            <a:r>
              <a:rPr lang="en-US" sz="2400" dirty="0" err="1"/>
              <a:t>ya</a:t>
            </a:r>
            <a:r>
              <a:rPr lang="en-US" sz="2400" dirty="0"/>
              <a:t> </a:t>
            </a:r>
            <a:r>
              <a:rPr lang="en-US" sz="2400" dirty="0" err="1"/>
              <a:t>nje</a:t>
            </a:r>
            <a:r>
              <a:rPr lang="en-US" sz="2400" dirty="0"/>
              <a:t> ,</a:t>
            </a:r>
            <a:r>
              <a:rPr lang="en-US" sz="2400" dirty="0" err="1" smtClean="0"/>
              <a:t>wenzetu</a:t>
            </a:r>
            <a:r>
              <a:rPr lang="en-US" sz="2400" dirty="0" smtClean="0"/>
              <a:t> </a:t>
            </a:r>
            <a:r>
              <a:rPr lang="en-US" sz="2400" dirty="0"/>
              <a:t>wa </a:t>
            </a:r>
            <a:r>
              <a:rPr lang="en-US" sz="2400" dirty="0" err="1" smtClean="0"/>
              <a:t>kiasia</a:t>
            </a:r>
            <a:r>
              <a:rPr lang="en-US" sz="2400" dirty="0" smtClean="0"/>
              <a:t>, </a:t>
            </a:r>
            <a:r>
              <a:rPr lang="en-US" sz="2400" dirty="0" err="1" smtClean="0"/>
              <a:t>machache</a:t>
            </a:r>
            <a:r>
              <a:rPr lang="en-US" sz="2400" dirty="0" smtClean="0"/>
              <a:t> </a:t>
            </a:r>
            <a:r>
              <a:rPr lang="en-US" sz="2400" dirty="0" err="1" smtClean="0"/>
              <a:t>ya</a:t>
            </a:r>
            <a:r>
              <a:rPr lang="en-US" sz="2400" dirty="0" smtClean="0"/>
              <a:t>  </a:t>
            </a:r>
            <a:r>
              <a:rPr lang="en-US" sz="2400" dirty="0" err="1"/>
              <a:t>Umma</a:t>
            </a:r>
            <a:r>
              <a:rPr lang="en-US" sz="2400" dirty="0"/>
              <a:t> </a:t>
            </a:r>
            <a:r>
              <a:rPr lang="en-US" sz="2400" dirty="0" err="1"/>
              <a:t>kama</a:t>
            </a:r>
            <a:r>
              <a:rPr lang="en-US" sz="2400" dirty="0"/>
              <a:t> </a:t>
            </a:r>
            <a:r>
              <a:rPr lang="en-US" sz="2400" dirty="0" smtClean="0"/>
              <a:t>MECCO, NHC </a:t>
            </a:r>
            <a:r>
              <a:rPr lang="en-US" sz="2400" dirty="0" err="1" smtClean="0"/>
              <a:t>na</a:t>
            </a:r>
            <a:r>
              <a:rPr lang="en-US" sz="2400" dirty="0" smtClean="0"/>
              <a:t> TACONA.</a:t>
            </a:r>
            <a:endParaRPr lang="en-US" sz="2400" dirty="0"/>
          </a:p>
          <a:p>
            <a:r>
              <a:rPr lang="en-US" sz="2400" dirty="0" err="1"/>
              <a:t>Rais</a:t>
            </a:r>
            <a:r>
              <a:rPr lang="en-US" sz="2400" dirty="0"/>
              <a:t> </a:t>
            </a:r>
            <a:r>
              <a:rPr lang="en-US" sz="2400" dirty="0" err="1"/>
              <a:t>Benjamini</a:t>
            </a:r>
            <a:r>
              <a:rPr lang="en-US" sz="2400" dirty="0"/>
              <a:t> </a:t>
            </a:r>
            <a:r>
              <a:rPr lang="en-US" sz="2400" dirty="0" err="1"/>
              <a:t>Mkapa</a:t>
            </a:r>
            <a:r>
              <a:rPr lang="en-US" sz="2400" dirty="0"/>
              <a:t> </a:t>
            </a:r>
            <a:r>
              <a:rPr lang="en-US" sz="2400" dirty="0" err="1"/>
              <a:t>alileta</a:t>
            </a:r>
            <a:r>
              <a:rPr lang="en-US" sz="2400" dirty="0"/>
              <a:t> </a:t>
            </a:r>
            <a:r>
              <a:rPr lang="en-US" sz="2400" dirty="0" err="1"/>
              <a:t>chachu</a:t>
            </a:r>
            <a:r>
              <a:rPr lang="en-US" sz="2400" dirty="0"/>
              <a:t> </a:t>
            </a:r>
            <a:r>
              <a:rPr lang="en-US" sz="2400" dirty="0" err="1"/>
              <a:t>kubwa</a:t>
            </a:r>
            <a:r>
              <a:rPr lang="en-US" sz="2400" dirty="0"/>
              <a:t> </a:t>
            </a:r>
            <a:r>
              <a:rPr lang="en-US" sz="2400" dirty="0" err="1"/>
              <a:t>sana</a:t>
            </a:r>
            <a:r>
              <a:rPr lang="en-US" sz="2400" dirty="0"/>
              <a:t> </a:t>
            </a:r>
            <a:r>
              <a:rPr lang="en-US" sz="2400" dirty="0" err="1"/>
              <a:t>katika</a:t>
            </a:r>
            <a:r>
              <a:rPr lang="en-US" sz="2400" dirty="0"/>
              <a:t> </a:t>
            </a:r>
            <a:r>
              <a:rPr lang="en-US" sz="2400" dirty="0" err="1"/>
              <a:t>kuendeleza</a:t>
            </a:r>
            <a:r>
              <a:rPr lang="en-US" sz="2400" dirty="0"/>
              <a:t> </a:t>
            </a:r>
            <a:r>
              <a:rPr lang="en-US" sz="2400" dirty="0" err="1"/>
              <a:t>makandarasi</a:t>
            </a:r>
            <a:r>
              <a:rPr lang="en-US" sz="2400" dirty="0"/>
              <a:t> wa </a:t>
            </a:r>
            <a:r>
              <a:rPr lang="en-US" sz="2400" dirty="0" err="1"/>
              <a:t>ndani</a:t>
            </a:r>
            <a:r>
              <a:rPr lang="en-US" sz="2400" dirty="0"/>
              <a:t> </a:t>
            </a:r>
            <a:r>
              <a:rPr lang="en-US" sz="2400" dirty="0" err="1" smtClean="0"/>
              <a:t>kwa</a:t>
            </a:r>
            <a:r>
              <a:rPr lang="en-US" sz="2400" dirty="0" smtClean="0"/>
              <a:t> </a:t>
            </a:r>
            <a:r>
              <a:rPr lang="en-US" sz="2400" dirty="0" err="1"/>
              <a:t>kuanzisha</a:t>
            </a:r>
            <a:r>
              <a:rPr lang="en-US" sz="2400" dirty="0"/>
              <a:t> </a:t>
            </a:r>
            <a:r>
              <a:rPr lang="en-US" sz="2400" dirty="0" err="1"/>
              <a:t>mikakati</a:t>
            </a:r>
            <a:r>
              <a:rPr lang="en-US" sz="2400" dirty="0"/>
              <a:t> </a:t>
            </a:r>
            <a:r>
              <a:rPr lang="en-US" sz="2400" dirty="0" err="1"/>
              <a:t>maalum</a:t>
            </a:r>
            <a:r>
              <a:rPr lang="en-US" sz="2400" dirty="0"/>
              <a:t> </a:t>
            </a:r>
            <a:r>
              <a:rPr lang="en-US" sz="2400" dirty="0" err="1"/>
              <a:t>ya</a:t>
            </a:r>
            <a:r>
              <a:rPr lang="en-US" sz="2400" dirty="0"/>
              <a:t> </a:t>
            </a:r>
            <a:r>
              <a:rPr lang="en-US" sz="2400" dirty="0" err="1"/>
              <a:t>kuendeleza</a:t>
            </a:r>
            <a:r>
              <a:rPr lang="en-US" sz="2400" dirty="0"/>
              <a:t> </a:t>
            </a:r>
            <a:r>
              <a:rPr lang="en-US" sz="2400" dirty="0" err="1"/>
              <a:t>sekta</a:t>
            </a:r>
            <a:r>
              <a:rPr lang="en-US" sz="2400" dirty="0"/>
              <a:t> </a:t>
            </a:r>
            <a:r>
              <a:rPr lang="en-US" sz="2400" dirty="0" err="1"/>
              <a:t>ya</a:t>
            </a:r>
            <a:r>
              <a:rPr lang="en-US" sz="2400" dirty="0"/>
              <a:t> </a:t>
            </a:r>
            <a:r>
              <a:rPr lang="en-US" sz="2400" dirty="0" err="1" smtClean="0"/>
              <a:t>Ujenzi</a:t>
            </a:r>
            <a:r>
              <a:rPr lang="en-US" sz="2400" dirty="0" smtClean="0"/>
              <a:t>.</a:t>
            </a:r>
            <a:endParaRPr lang="en-US" sz="2400" dirty="0"/>
          </a:p>
          <a:p>
            <a:r>
              <a:rPr lang="en-US" sz="2400" dirty="0" err="1"/>
              <a:t>Kuaanzia</a:t>
            </a:r>
            <a:r>
              <a:rPr lang="en-US" sz="2400" dirty="0"/>
              <a:t> </a:t>
            </a:r>
            <a:r>
              <a:rPr lang="en-US" sz="2400" dirty="0" err="1"/>
              <a:t>miaka</a:t>
            </a:r>
            <a:r>
              <a:rPr lang="en-US" sz="2400" dirty="0"/>
              <a:t> </a:t>
            </a:r>
            <a:r>
              <a:rPr lang="en-US" sz="2400" dirty="0" err="1" smtClean="0"/>
              <a:t>ya</a:t>
            </a:r>
            <a:r>
              <a:rPr lang="en-US" sz="2400" dirty="0" smtClean="0"/>
              <a:t> </a:t>
            </a:r>
            <a:r>
              <a:rPr lang="en-US" sz="2400" dirty="0" err="1" smtClean="0"/>
              <a:t>katikati</a:t>
            </a:r>
            <a:r>
              <a:rPr lang="en-US" sz="2400" dirty="0" smtClean="0"/>
              <a:t> </a:t>
            </a:r>
            <a:r>
              <a:rPr lang="en-US" sz="2400" dirty="0" err="1"/>
              <a:t>ya</a:t>
            </a:r>
            <a:r>
              <a:rPr lang="en-US" sz="2400" dirty="0"/>
              <a:t> 1980s </a:t>
            </a:r>
            <a:r>
              <a:rPr lang="en-US" sz="2400" dirty="0" err="1"/>
              <a:t>hadi</a:t>
            </a:r>
            <a:r>
              <a:rPr lang="en-US" sz="2400" dirty="0"/>
              <a:t> 2000 </a:t>
            </a:r>
            <a:r>
              <a:rPr lang="en-US" sz="2400" dirty="0" err="1"/>
              <a:t>mikakati</a:t>
            </a:r>
            <a:r>
              <a:rPr lang="en-US" sz="2400" dirty="0"/>
              <a:t> </a:t>
            </a:r>
            <a:r>
              <a:rPr lang="en-US" sz="2400" dirty="0" err="1"/>
              <a:t>maalum</a:t>
            </a:r>
            <a:r>
              <a:rPr lang="en-US" sz="2400" dirty="0"/>
              <a:t> </a:t>
            </a:r>
            <a:r>
              <a:rPr lang="en-US" sz="2400" dirty="0" err="1"/>
              <a:t>ya</a:t>
            </a:r>
            <a:r>
              <a:rPr lang="en-US" sz="2400" dirty="0"/>
              <a:t> </a:t>
            </a:r>
            <a:r>
              <a:rPr lang="en-US" sz="2400" dirty="0" err="1"/>
              <a:t>kusimamia</a:t>
            </a:r>
            <a:r>
              <a:rPr lang="en-US" sz="2400" dirty="0"/>
              <a:t> </a:t>
            </a:r>
            <a:r>
              <a:rPr lang="en-US" sz="2400" dirty="0" err="1"/>
              <a:t>Sekta</a:t>
            </a:r>
            <a:r>
              <a:rPr lang="en-US" sz="2400" dirty="0"/>
              <a:t> </a:t>
            </a:r>
            <a:r>
              <a:rPr lang="en-US" sz="2400" dirty="0" err="1"/>
              <a:t>ya</a:t>
            </a:r>
            <a:r>
              <a:rPr lang="en-US" sz="2400" dirty="0"/>
              <a:t> </a:t>
            </a:r>
            <a:r>
              <a:rPr lang="en-US" sz="2400" dirty="0" err="1"/>
              <a:t>ujenzi</a:t>
            </a:r>
            <a:r>
              <a:rPr lang="en-US" sz="2400" dirty="0"/>
              <a:t> </a:t>
            </a:r>
            <a:r>
              <a:rPr lang="en-US" sz="2400" dirty="0" err="1"/>
              <a:t>chini</a:t>
            </a:r>
            <a:r>
              <a:rPr lang="en-US" sz="2400" dirty="0"/>
              <a:t> </a:t>
            </a:r>
            <a:r>
              <a:rPr lang="en-US" sz="2400" dirty="0" err="1"/>
              <a:t>ya</a:t>
            </a:r>
            <a:r>
              <a:rPr lang="en-US" sz="2400" dirty="0"/>
              <a:t> </a:t>
            </a:r>
            <a:r>
              <a:rPr lang="en-US" sz="2400" dirty="0" err="1"/>
              <a:t>Wizara</a:t>
            </a:r>
            <a:r>
              <a:rPr lang="en-US" sz="2400" dirty="0"/>
              <a:t> </a:t>
            </a:r>
            <a:r>
              <a:rPr lang="en-US" sz="2400" dirty="0" err="1"/>
              <a:t>ya</a:t>
            </a:r>
            <a:r>
              <a:rPr lang="en-US" sz="2400" dirty="0"/>
              <a:t> </a:t>
            </a:r>
            <a:r>
              <a:rPr lang="en-US" sz="2400" dirty="0" err="1" smtClean="0"/>
              <a:t>Ujenzi</a:t>
            </a:r>
            <a:r>
              <a:rPr lang="en-US" sz="2400" dirty="0" smtClean="0"/>
              <a:t>, </a:t>
            </a:r>
            <a:r>
              <a:rPr lang="en-US" sz="2400" dirty="0" err="1" smtClean="0"/>
              <a:t>Mawasiliano</a:t>
            </a:r>
            <a:r>
              <a:rPr lang="en-US" sz="2400" dirty="0" smtClean="0"/>
              <a:t> </a:t>
            </a:r>
            <a:r>
              <a:rPr lang="en-US" sz="2400" dirty="0" err="1" smtClean="0"/>
              <a:t>na</a:t>
            </a:r>
            <a:r>
              <a:rPr lang="en-US" sz="2400" dirty="0" smtClean="0"/>
              <a:t> </a:t>
            </a:r>
            <a:r>
              <a:rPr lang="en-US" sz="2400" dirty="0" err="1" smtClean="0"/>
              <a:t>Uchukuzi</a:t>
            </a:r>
            <a:r>
              <a:rPr lang="en-US" sz="2400" dirty="0" smtClean="0"/>
              <a:t>  </a:t>
            </a:r>
            <a:r>
              <a:rPr lang="en-US" sz="2400" dirty="0" err="1"/>
              <a:t>ilianzishwa</a:t>
            </a:r>
            <a:r>
              <a:rPr lang="en-US" sz="2400" dirty="0"/>
              <a:t>.</a:t>
            </a:r>
          </a:p>
          <a:p>
            <a:r>
              <a:rPr lang="en-US" sz="2400" dirty="0" err="1"/>
              <a:t>Taasisi</a:t>
            </a:r>
            <a:r>
              <a:rPr lang="en-US" sz="2400" dirty="0"/>
              <a:t> </a:t>
            </a:r>
            <a:r>
              <a:rPr lang="en-US" sz="2400" dirty="0" err="1"/>
              <a:t>kadhaa</a:t>
            </a:r>
            <a:r>
              <a:rPr lang="en-US" sz="2400" dirty="0"/>
              <a:t> </a:t>
            </a:r>
            <a:r>
              <a:rPr lang="en-US" sz="2400" dirty="0" err="1"/>
              <a:t>zilianzishwa</a:t>
            </a:r>
            <a:r>
              <a:rPr lang="en-US" sz="2400" dirty="0"/>
              <a:t> </a:t>
            </a:r>
            <a:r>
              <a:rPr lang="en-US" sz="2400" dirty="0" err="1"/>
              <a:t>kusimamia</a:t>
            </a:r>
            <a:r>
              <a:rPr lang="en-US" sz="2400" dirty="0"/>
              <a:t> </a:t>
            </a:r>
            <a:r>
              <a:rPr lang="en-US" sz="2400" dirty="0" err="1"/>
              <a:t>Sekta</a:t>
            </a:r>
            <a:r>
              <a:rPr lang="en-US" sz="2400" dirty="0"/>
              <a:t> </a:t>
            </a:r>
            <a:r>
              <a:rPr lang="en-US" sz="2400" dirty="0" err="1"/>
              <a:t>hii</a:t>
            </a:r>
            <a:r>
              <a:rPr lang="en-US" sz="2400" b="1" dirty="0"/>
              <a:t>, NCC</a:t>
            </a:r>
            <a:r>
              <a:rPr lang="en-US" sz="2400" dirty="0"/>
              <a:t>(National Construction Council), </a:t>
            </a:r>
            <a:r>
              <a:rPr lang="en-US" sz="2400" dirty="0" err="1"/>
              <a:t>Bodi</a:t>
            </a:r>
            <a:r>
              <a:rPr lang="en-US" sz="2400" dirty="0"/>
              <a:t> </a:t>
            </a:r>
            <a:r>
              <a:rPr lang="en-US" sz="2400" dirty="0" err="1"/>
              <a:t>za</a:t>
            </a:r>
            <a:r>
              <a:rPr lang="en-US" sz="2400" dirty="0"/>
              <a:t> </a:t>
            </a:r>
            <a:r>
              <a:rPr lang="en-US" sz="2400" dirty="0" err="1"/>
              <a:t>usimamizi</a:t>
            </a:r>
            <a:r>
              <a:rPr lang="en-US" sz="2400" dirty="0"/>
              <a:t> </a:t>
            </a:r>
            <a:r>
              <a:rPr lang="en-US" sz="2400" dirty="0" err="1"/>
              <a:t>Utaalam</a:t>
            </a:r>
            <a:r>
              <a:rPr lang="en-US" sz="2400" dirty="0"/>
              <a:t>/</a:t>
            </a:r>
            <a:r>
              <a:rPr lang="en-US" sz="2400" dirty="0" err="1"/>
              <a:t>wataalam</a:t>
            </a:r>
            <a:r>
              <a:rPr lang="en-US" sz="2400" dirty="0"/>
              <a:t> wa </a:t>
            </a:r>
            <a:r>
              <a:rPr lang="en-US" sz="2400" dirty="0" err="1"/>
              <a:t>ujenzi</a:t>
            </a:r>
            <a:r>
              <a:rPr lang="en-US" sz="2400" dirty="0"/>
              <a:t> </a:t>
            </a:r>
            <a:r>
              <a:rPr lang="en-US" sz="2400" dirty="0" err="1"/>
              <a:t>kama</a:t>
            </a:r>
            <a:r>
              <a:rPr lang="en-US" sz="2400" dirty="0"/>
              <a:t> </a:t>
            </a:r>
            <a:r>
              <a:rPr lang="en-US" sz="2400" b="1" dirty="0"/>
              <a:t>CRB</a:t>
            </a:r>
            <a:r>
              <a:rPr lang="en-US" sz="2400" dirty="0"/>
              <a:t>(Contractors Registration Board), </a:t>
            </a:r>
            <a:r>
              <a:rPr lang="en-US" sz="2400" b="1" dirty="0"/>
              <a:t>ERB</a:t>
            </a:r>
            <a:r>
              <a:rPr lang="en-US" sz="2400" dirty="0"/>
              <a:t> Engineers Registration Board, </a:t>
            </a:r>
            <a:r>
              <a:rPr lang="en-US" sz="2400" b="1" dirty="0"/>
              <a:t>AQRB</a:t>
            </a:r>
            <a:r>
              <a:rPr lang="en-US" sz="2400" dirty="0"/>
              <a:t> Architects and Quantity Surveyors Registration Board), </a:t>
            </a:r>
          </a:p>
        </p:txBody>
      </p:sp>
    </p:spTree>
    <p:extLst>
      <p:ext uri="{BB962C8B-B14F-4D97-AF65-F5344CB8AC3E}">
        <p14:creationId xmlns:p14="http://schemas.microsoft.com/office/powerpoint/2010/main" val="366977978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57199" y="387927"/>
            <a:ext cx="10945091" cy="5262979"/>
          </a:xfrm>
          <a:prstGeom prst="rect">
            <a:avLst/>
          </a:prstGeom>
        </p:spPr>
        <p:txBody>
          <a:bodyPr wrap="square">
            <a:spAutoFit/>
          </a:bodyPr>
          <a:lstStyle/>
          <a:p>
            <a:pPr marL="285750" indent="-285750">
              <a:buFont typeface="Arial" panose="020B0604020202020204" pitchFamily="34" charset="0"/>
              <a:buChar char="•"/>
            </a:pPr>
            <a:endParaRPr lang="en-US" sz="2400" dirty="0" smtClean="0"/>
          </a:p>
          <a:p>
            <a:pPr marL="285750" indent="-285750">
              <a:buFont typeface="Arial" panose="020B0604020202020204" pitchFamily="34" charset="0"/>
              <a:buChar char="•"/>
            </a:pPr>
            <a:r>
              <a:rPr lang="en-US" sz="2400" dirty="0" err="1" smtClean="0"/>
              <a:t>Kuanzishwa</a:t>
            </a:r>
            <a:r>
              <a:rPr lang="en-US" sz="2400" dirty="0" smtClean="0"/>
              <a:t> </a:t>
            </a:r>
            <a:r>
              <a:rPr lang="en-US" sz="2400" dirty="0" err="1" smtClean="0"/>
              <a:t>Taasisi</a:t>
            </a:r>
            <a:r>
              <a:rPr lang="en-US" sz="2400" dirty="0" smtClean="0"/>
              <a:t> </a:t>
            </a:r>
            <a:r>
              <a:rPr lang="en-US" sz="2400" dirty="0" err="1" smtClean="0"/>
              <a:t>ya</a:t>
            </a:r>
            <a:r>
              <a:rPr lang="en-US" sz="2400" dirty="0" smtClean="0"/>
              <a:t>  </a:t>
            </a:r>
            <a:r>
              <a:rPr lang="en-US" sz="2400" dirty="0" err="1" smtClean="0"/>
              <a:t>utengaji</a:t>
            </a:r>
            <a:r>
              <a:rPr lang="en-US" sz="2400" dirty="0" smtClean="0"/>
              <a:t> </a:t>
            </a:r>
            <a:r>
              <a:rPr lang="en-US" sz="2400" dirty="0" err="1" smtClean="0"/>
              <a:t>mafungu</a:t>
            </a:r>
            <a:r>
              <a:rPr lang="en-US" sz="2400" dirty="0" smtClean="0"/>
              <a:t> </a:t>
            </a:r>
            <a:r>
              <a:rPr lang="en-US" sz="2400" dirty="0" err="1" smtClean="0"/>
              <a:t>ya</a:t>
            </a:r>
            <a:r>
              <a:rPr lang="en-US" sz="2400" dirty="0" smtClean="0"/>
              <a:t> </a:t>
            </a:r>
            <a:r>
              <a:rPr lang="en-US" sz="2400" dirty="0" err="1" smtClean="0"/>
              <a:t>miradi</a:t>
            </a:r>
            <a:r>
              <a:rPr lang="en-US" sz="2400" dirty="0" smtClean="0"/>
              <a:t> </a:t>
            </a:r>
            <a:r>
              <a:rPr lang="en-US" sz="2400" dirty="0" err="1" smtClean="0"/>
              <a:t>ikiwa</a:t>
            </a:r>
            <a:r>
              <a:rPr lang="en-US" sz="2400" dirty="0" smtClean="0"/>
              <a:t> </a:t>
            </a:r>
            <a:r>
              <a:rPr lang="en-US" sz="2400" dirty="0" err="1" smtClean="0"/>
              <a:t>ni</a:t>
            </a:r>
            <a:r>
              <a:rPr lang="en-US" sz="2400" dirty="0" smtClean="0"/>
              <a:t> </a:t>
            </a:r>
            <a:r>
              <a:rPr lang="en-US" sz="2400" dirty="0" err="1" smtClean="0"/>
              <a:t>pamoja</a:t>
            </a:r>
            <a:r>
              <a:rPr lang="en-US" sz="2400" dirty="0" smtClean="0"/>
              <a:t> </a:t>
            </a:r>
            <a:r>
              <a:rPr lang="en-US" sz="2400" dirty="0" err="1" smtClean="0"/>
              <a:t>na</a:t>
            </a:r>
            <a:r>
              <a:rPr lang="en-US" sz="2400" dirty="0" smtClean="0"/>
              <a:t> Road Fund</a:t>
            </a:r>
          </a:p>
          <a:p>
            <a:pPr marL="285750" indent="-285750">
              <a:buFont typeface="Arial" panose="020B0604020202020204" pitchFamily="34" charset="0"/>
              <a:buChar char="•"/>
            </a:pPr>
            <a:endParaRPr lang="en-US" sz="2400" dirty="0"/>
          </a:p>
          <a:p>
            <a:pPr marL="285750" indent="-285750">
              <a:buFont typeface="Arial" panose="020B0604020202020204" pitchFamily="34" charset="0"/>
              <a:buChar char="•"/>
            </a:pPr>
            <a:r>
              <a:rPr lang="en-US" sz="2400" dirty="0" err="1" smtClean="0"/>
              <a:t>Taasisi</a:t>
            </a:r>
            <a:r>
              <a:rPr lang="en-US" sz="2400" dirty="0" smtClean="0"/>
              <a:t>  </a:t>
            </a:r>
            <a:r>
              <a:rPr lang="en-US" sz="2400" dirty="0" err="1" smtClean="0"/>
              <a:t>za</a:t>
            </a:r>
            <a:r>
              <a:rPr lang="en-US" sz="2400" dirty="0" smtClean="0"/>
              <a:t> </a:t>
            </a:r>
            <a:r>
              <a:rPr lang="en-US" sz="2400" dirty="0" err="1" smtClean="0"/>
              <a:t>utekelezaji</a:t>
            </a:r>
            <a:r>
              <a:rPr lang="en-US" sz="2400" dirty="0" smtClean="0"/>
              <a:t> </a:t>
            </a:r>
            <a:r>
              <a:rPr lang="en-US" sz="2400" dirty="0" err="1" smtClean="0"/>
              <a:t>na</a:t>
            </a:r>
            <a:r>
              <a:rPr lang="en-US" sz="2400" dirty="0" smtClean="0"/>
              <a:t> </a:t>
            </a:r>
            <a:r>
              <a:rPr lang="en-US" sz="2400" dirty="0" err="1" smtClean="0"/>
              <a:t>usimamizi</a:t>
            </a:r>
            <a:r>
              <a:rPr lang="en-US" sz="2400" dirty="0" smtClean="0"/>
              <a:t> </a:t>
            </a:r>
            <a:r>
              <a:rPr lang="en-US" sz="2400" dirty="0" err="1" smtClean="0"/>
              <a:t>miradi</a:t>
            </a:r>
            <a:r>
              <a:rPr lang="en-US" sz="2400" dirty="0" smtClean="0"/>
              <a:t> TANROADS, Tanzania Roads Agency, ( </a:t>
            </a:r>
            <a:r>
              <a:rPr lang="en-US" sz="2400" dirty="0" err="1" smtClean="0"/>
              <a:t>na</a:t>
            </a:r>
            <a:r>
              <a:rPr lang="en-US" sz="2400" dirty="0" smtClean="0"/>
              <a:t> </a:t>
            </a:r>
            <a:r>
              <a:rPr lang="en-US" sz="2400" dirty="0" err="1" smtClean="0"/>
              <a:t>hivi</a:t>
            </a:r>
            <a:r>
              <a:rPr lang="en-US" sz="2400" dirty="0" smtClean="0"/>
              <a:t> </a:t>
            </a:r>
            <a:r>
              <a:rPr lang="en-US" sz="2400" dirty="0" err="1" smtClean="0"/>
              <a:t>karibuni</a:t>
            </a:r>
            <a:r>
              <a:rPr lang="en-US" sz="2400" dirty="0" smtClean="0"/>
              <a:t> TARURA) , TEMESA(Tanzania  Electrical ,Mechanical, Electronic Services Agency).</a:t>
            </a:r>
          </a:p>
          <a:p>
            <a:pPr marL="285750" indent="-285750">
              <a:buFont typeface="Arial" panose="020B0604020202020204" pitchFamily="34" charset="0"/>
              <a:buChar char="•"/>
            </a:pPr>
            <a:endParaRPr lang="en-US" sz="2400" dirty="0" smtClean="0"/>
          </a:p>
          <a:p>
            <a:pPr marL="285750" indent="-285750">
              <a:buFont typeface="Arial" panose="020B0604020202020204" pitchFamily="34" charset="0"/>
              <a:buChar char="•"/>
            </a:pPr>
            <a:r>
              <a:rPr lang="en-US" sz="2400" dirty="0" err="1" smtClean="0"/>
              <a:t>Miongozo</a:t>
            </a:r>
            <a:r>
              <a:rPr lang="en-US" sz="2400" dirty="0" smtClean="0"/>
              <a:t>  </a:t>
            </a:r>
            <a:r>
              <a:rPr lang="en-US" sz="2400" dirty="0" err="1" smtClean="0"/>
              <a:t>ya</a:t>
            </a:r>
            <a:r>
              <a:rPr lang="en-US" sz="2400" dirty="0" smtClean="0"/>
              <a:t> </a:t>
            </a:r>
            <a:r>
              <a:rPr lang="en-US" sz="2400" dirty="0" err="1" smtClean="0"/>
              <a:t>kushirikisha</a:t>
            </a:r>
            <a:r>
              <a:rPr lang="en-US" sz="2400" dirty="0" smtClean="0"/>
              <a:t> </a:t>
            </a:r>
            <a:r>
              <a:rPr lang="en-US" sz="2400" dirty="0" err="1" smtClean="0"/>
              <a:t>sekta</a:t>
            </a:r>
            <a:r>
              <a:rPr lang="en-US" sz="2400" dirty="0" smtClean="0"/>
              <a:t> </a:t>
            </a:r>
            <a:r>
              <a:rPr lang="en-US" sz="2400" dirty="0" err="1" smtClean="0"/>
              <a:t>binafsi</a:t>
            </a:r>
            <a:r>
              <a:rPr lang="en-US" sz="2400" dirty="0" smtClean="0"/>
              <a:t> </a:t>
            </a:r>
            <a:r>
              <a:rPr lang="en-US" sz="2400" dirty="0" err="1" smtClean="0"/>
              <a:t>katika</a:t>
            </a:r>
            <a:r>
              <a:rPr lang="en-US" sz="2400" dirty="0" smtClean="0"/>
              <a:t> </a:t>
            </a:r>
            <a:r>
              <a:rPr lang="en-US" sz="2400" dirty="0" err="1" smtClean="0"/>
              <a:t>zabuni</a:t>
            </a:r>
            <a:r>
              <a:rPr lang="en-US" sz="2400" dirty="0" smtClean="0"/>
              <a:t> </a:t>
            </a:r>
            <a:r>
              <a:rPr lang="en-US" sz="2400" dirty="0" err="1" smtClean="0"/>
              <a:t>kuziweka</a:t>
            </a:r>
            <a:r>
              <a:rPr lang="en-US" sz="2400" dirty="0" smtClean="0"/>
              <a:t>  </a:t>
            </a:r>
            <a:r>
              <a:rPr lang="en-US" sz="2400" dirty="0" err="1" smtClean="0"/>
              <a:t>wazi</a:t>
            </a:r>
            <a:r>
              <a:rPr lang="en-US" sz="2400" dirty="0" smtClean="0"/>
              <a:t> </a:t>
            </a:r>
            <a:r>
              <a:rPr lang="en-US" sz="2400" dirty="0" err="1" smtClean="0"/>
              <a:t>kupitia</a:t>
            </a:r>
            <a:r>
              <a:rPr lang="en-US" sz="2400" dirty="0" smtClean="0"/>
              <a:t> PPRA (Public Procurement Regulatory Authority).</a:t>
            </a:r>
          </a:p>
          <a:p>
            <a:pPr marL="285750" indent="-285750">
              <a:buFont typeface="Arial" panose="020B0604020202020204" pitchFamily="34" charset="0"/>
              <a:buChar char="•"/>
            </a:pPr>
            <a:endParaRPr lang="en-US" sz="2400" dirty="0" smtClean="0"/>
          </a:p>
          <a:p>
            <a:pPr marL="285750" indent="-285750">
              <a:buFont typeface="Arial" panose="020B0604020202020204" pitchFamily="34" charset="0"/>
              <a:buChar char="•"/>
            </a:pPr>
            <a:r>
              <a:rPr lang="en-US" sz="2400" dirty="0" err="1" smtClean="0"/>
              <a:t>Kimsingi</a:t>
            </a:r>
            <a:r>
              <a:rPr lang="en-US" sz="2400" dirty="0" smtClean="0"/>
              <a:t> </a:t>
            </a:r>
            <a:r>
              <a:rPr lang="en-US" sz="2400" dirty="0" err="1" smtClean="0"/>
              <a:t>Sekta</a:t>
            </a:r>
            <a:r>
              <a:rPr lang="en-US" sz="2400" dirty="0" smtClean="0"/>
              <a:t> </a:t>
            </a:r>
            <a:r>
              <a:rPr lang="en-US" sz="2400" dirty="0" err="1" smtClean="0"/>
              <a:t>ya</a:t>
            </a:r>
            <a:r>
              <a:rPr lang="en-US" sz="2400" dirty="0" smtClean="0"/>
              <a:t> </a:t>
            </a:r>
            <a:r>
              <a:rPr lang="en-US" sz="2400" dirty="0" err="1" smtClean="0"/>
              <a:t>ujenzi</a:t>
            </a:r>
            <a:r>
              <a:rPr lang="en-US" sz="2400" dirty="0" smtClean="0"/>
              <a:t> </a:t>
            </a:r>
            <a:r>
              <a:rPr lang="en-US" sz="2400" dirty="0" err="1" smtClean="0"/>
              <a:t>kwa</a:t>
            </a:r>
            <a:r>
              <a:rPr lang="en-US" sz="2400" dirty="0" smtClean="0"/>
              <a:t> </a:t>
            </a:r>
            <a:r>
              <a:rPr lang="en-US" sz="2400" dirty="0" err="1" smtClean="0"/>
              <a:t>miaka</a:t>
            </a:r>
            <a:r>
              <a:rPr lang="en-US" sz="2400" dirty="0" smtClean="0"/>
              <a:t> </a:t>
            </a:r>
            <a:r>
              <a:rPr lang="en-US" sz="2400" dirty="0" err="1" smtClean="0"/>
              <a:t>mingi</a:t>
            </a:r>
            <a:r>
              <a:rPr lang="en-US" sz="2400" dirty="0" smtClean="0"/>
              <a:t> </a:t>
            </a:r>
            <a:r>
              <a:rPr lang="en-US" sz="2400" dirty="0" err="1" smtClean="0"/>
              <a:t>imechangia</a:t>
            </a:r>
            <a:r>
              <a:rPr lang="en-US" sz="2400" dirty="0" smtClean="0"/>
              <a:t> </a:t>
            </a:r>
            <a:r>
              <a:rPr lang="en-US" sz="2400" dirty="0" err="1" smtClean="0"/>
              <a:t>kwenye</a:t>
            </a:r>
            <a:r>
              <a:rPr lang="en-US" sz="2400" dirty="0" smtClean="0"/>
              <a:t> </a:t>
            </a:r>
            <a:r>
              <a:rPr lang="en-US" sz="2400" dirty="0" err="1" smtClean="0"/>
              <a:t>pato</a:t>
            </a:r>
            <a:r>
              <a:rPr lang="en-US" sz="2400" dirty="0" smtClean="0"/>
              <a:t> la </a:t>
            </a:r>
            <a:r>
              <a:rPr lang="en-US" sz="2400" dirty="0" err="1" smtClean="0"/>
              <a:t>Taifa</a:t>
            </a:r>
            <a:r>
              <a:rPr lang="en-US" sz="2400" dirty="0" smtClean="0"/>
              <a:t> </a:t>
            </a:r>
            <a:r>
              <a:rPr lang="en-US" sz="2400" dirty="0" err="1" smtClean="0"/>
              <a:t>kwa</a:t>
            </a:r>
            <a:r>
              <a:rPr lang="en-US" sz="2400" dirty="0" smtClean="0"/>
              <a:t> Kiwango cha 9% (1980s) </a:t>
            </a:r>
            <a:r>
              <a:rPr lang="en-US" sz="2400" dirty="0" err="1" smtClean="0"/>
              <a:t>hadi</a:t>
            </a:r>
            <a:r>
              <a:rPr lang="en-US" sz="2400" dirty="0" smtClean="0"/>
              <a:t> 14.4%  </a:t>
            </a:r>
            <a:r>
              <a:rPr lang="en-US" sz="2400" dirty="0" err="1" smtClean="0"/>
              <a:t>ya</a:t>
            </a:r>
            <a:r>
              <a:rPr lang="en-US" sz="2400" dirty="0" smtClean="0"/>
              <a:t> GDP (2020).</a:t>
            </a:r>
          </a:p>
          <a:p>
            <a:pPr marL="285750" indent="-285750">
              <a:buFont typeface="Arial" panose="020B0604020202020204" pitchFamily="34" charset="0"/>
              <a:buChar char="•"/>
            </a:pPr>
            <a:endParaRPr lang="en-US" sz="2400" dirty="0" smtClean="0"/>
          </a:p>
          <a:p>
            <a:pPr marL="285750" indent="-285750">
              <a:buFont typeface="Arial" panose="020B0604020202020204" pitchFamily="34" charset="0"/>
              <a:buChar char="•"/>
            </a:pPr>
            <a:r>
              <a:rPr lang="en-US" sz="2400" dirty="0" err="1" smtClean="0"/>
              <a:t>Hii</a:t>
            </a:r>
            <a:r>
              <a:rPr lang="en-US" sz="2400" dirty="0" smtClean="0"/>
              <a:t> </a:t>
            </a:r>
            <a:r>
              <a:rPr lang="en-US" sz="2400" dirty="0" err="1" smtClean="0"/>
              <a:t>ndio</a:t>
            </a:r>
            <a:r>
              <a:rPr lang="en-US" sz="2400" dirty="0" smtClean="0"/>
              <a:t> </a:t>
            </a:r>
            <a:r>
              <a:rPr lang="en-US" sz="2400" dirty="0" err="1" smtClean="0"/>
              <a:t>hali</a:t>
            </a:r>
            <a:r>
              <a:rPr lang="en-US" sz="2400" dirty="0" smtClean="0"/>
              <a:t> </a:t>
            </a:r>
            <a:r>
              <a:rPr lang="en-US" sz="2400" dirty="0" err="1" smtClean="0"/>
              <a:t>ya</a:t>
            </a:r>
            <a:r>
              <a:rPr lang="en-US" sz="2400" dirty="0" smtClean="0"/>
              <a:t> </a:t>
            </a:r>
            <a:r>
              <a:rPr lang="en-US" sz="2400" dirty="0" err="1" smtClean="0"/>
              <a:t>ukandarasi</a:t>
            </a:r>
            <a:r>
              <a:rPr lang="en-US" sz="2400" dirty="0" smtClean="0"/>
              <a:t> </a:t>
            </a:r>
            <a:r>
              <a:rPr lang="en-US" sz="2400" dirty="0" err="1" smtClean="0"/>
              <a:t>na</a:t>
            </a:r>
            <a:r>
              <a:rPr lang="en-US" sz="2400" dirty="0" smtClean="0"/>
              <a:t> </a:t>
            </a:r>
            <a:r>
              <a:rPr lang="en-US" sz="2400" dirty="0" err="1" smtClean="0"/>
              <a:t>sekta</a:t>
            </a:r>
            <a:r>
              <a:rPr lang="en-US" sz="2400" dirty="0" smtClean="0"/>
              <a:t> </a:t>
            </a:r>
            <a:r>
              <a:rPr lang="en-US" sz="2400" dirty="0" err="1" smtClean="0"/>
              <a:t>ya</a:t>
            </a:r>
            <a:r>
              <a:rPr lang="en-US" sz="2400" dirty="0" smtClean="0"/>
              <a:t> </a:t>
            </a:r>
            <a:r>
              <a:rPr lang="en-US" sz="2400" dirty="0" err="1" smtClean="0"/>
              <a:t>ujenzi</a:t>
            </a:r>
            <a:r>
              <a:rPr lang="en-US" sz="2400" dirty="0" smtClean="0"/>
              <a:t>.</a:t>
            </a:r>
            <a:endParaRPr lang="en-US" sz="2400" dirty="0"/>
          </a:p>
        </p:txBody>
      </p:sp>
    </p:spTree>
    <p:extLst>
      <p:ext uri="{BB962C8B-B14F-4D97-AF65-F5344CB8AC3E}">
        <p14:creationId xmlns:p14="http://schemas.microsoft.com/office/powerpoint/2010/main" val="275804307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R="0" rtl="0"/>
            <a:r>
              <a:rPr lang="fi-FI" b="1" i="0" u="sng" strike="noStrike" baseline="0" dirty="0" smtClean="0">
                <a:latin typeface="Times New Roman" panose="02020603050405020304" pitchFamily="18" charset="0"/>
              </a:rPr>
              <a:t>Hali ya soko(market) katika Ukandarasi kwa makandarasi wa ndani</a:t>
            </a:r>
          </a:p>
        </p:txBody>
      </p:sp>
      <p:sp>
        <p:nvSpPr>
          <p:cNvPr id="3" name="Text Placeholder 2"/>
          <p:cNvSpPr>
            <a:spLocks noGrp="1"/>
          </p:cNvSpPr>
          <p:nvPr>
            <p:ph type="body" idx="1"/>
          </p:nvPr>
        </p:nvSpPr>
        <p:spPr/>
        <p:txBody>
          <a:bodyPr>
            <a:noAutofit/>
          </a:bodyPr>
          <a:lstStyle/>
          <a:p>
            <a:r>
              <a:rPr lang="en-US" sz="2400" dirty="0" err="1"/>
              <a:t>Watoa</a:t>
            </a:r>
            <a:r>
              <a:rPr lang="en-US" sz="2400" dirty="0"/>
              <a:t> </a:t>
            </a:r>
            <a:r>
              <a:rPr lang="en-US" sz="2400" dirty="0" err="1"/>
              <a:t>kazi</a:t>
            </a:r>
            <a:r>
              <a:rPr lang="en-US" sz="2400" dirty="0"/>
              <a:t> </a:t>
            </a:r>
            <a:r>
              <a:rPr lang="en-US" sz="2400" dirty="0" err="1"/>
              <a:t>za</a:t>
            </a:r>
            <a:r>
              <a:rPr lang="en-US" sz="2400" dirty="0"/>
              <a:t> </a:t>
            </a:r>
            <a:r>
              <a:rPr lang="en-US" sz="2400" dirty="0" err="1"/>
              <a:t>ukandarasi</a:t>
            </a:r>
            <a:r>
              <a:rPr lang="en-US" sz="2400" dirty="0"/>
              <a:t> </a:t>
            </a:r>
            <a:r>
              <a:rPr lang="en-US" sz="2400" dirty="0" err="1"/>
              <a:t>kwa</a:t>
            </a:r>
            <a:r>
              <a:rPr lang="en-US" sz="2400" dirty="0"/>
              <a:t> </a:t>
            </a:r>
            <a:r>
              <a:rPr lang="en-US" sz="2400" dirty="0" err="1"/>
              <a:t>ujumla</a:t>
            </a:r>
            <a:r>
              <a:rPr lang="en-US" sz="2400" dirty="0"/>
              <a:t> </a:t>
            </a:r>
            <a:r>
              <a:rPr lang="en-US" sz="2400" dirty="0" err="1"/>
              <a:t>wanaongozwa</a:t>
            </a:r>
            <a:r>
              <a:rPr lang="en-US" sz="2400" dirty="0"/>
              <a:t> </a:t>
            </a:r>
            <a:r>
              <a:rPr lang="en-US" sz="2400" dirty="0" err="1"/>
              <a:t>na</a:t>
            </a:r>
            <a:r>
              <a:rPr lang="en-US" sz="2400" dirty="0"/>
              <a:t> </a:t>
            </a:r>
            <a:r>
              <a:rPr lang="en-US" sz="2400" dirty="0" err="1"/>
              <a:t>sekta</a:t>
            </a:r>
            <a:r>
              <a:rPr lang="en-US" sz="2400" dirty="0"/>
              <a:t> </a:t>
            </a:r>
            <a:r>
              <a:rPr lang="en-US" sz="2400" dirty="0" err="1"/>
              <a:t>rasmi</a:t>
            </a:r>
            <a:r>
              <a:rPr lang="en-US" sz="2400" dirty="0"/>
              <a:t> </a:t>
            </a:r>
            <a:r>
              <a:rPr lang="en-US" sz="2400" dirty="0" err="1"/>
              <a:t>ya</a:t>
            </a:r>
            <a:r>
              <a:rPr lang="en-US" sz="2400" dirty="0"/>
              <a:t> </a:t>
            </a:r>
            <a:r>
              <a:rPr lang="en-US" sz="2400" dirty="0" err="1"/>
              <a:t>Serikali</a:t>
            </a:r>
            <a:r>
              <a:rPr lang="en-US" sz="2400" dirty="0"/>
              <a:t>.</a:t>
            </a:r>
          </a:p>
          <a:p>
            <a:r>
              <a:rPr lang="en-US" sz="2400" dirty="0" err="1"/>
              <a:t>Miradi</a:t>
            </a:r>
            <a:r>
              <a:rPr lang="en-US" sz="2400" dirty="0"/>
              <a:t> </a:t>
            </a:r>
            <a:r>
              <a:rPr lang="en-US" sz="2400" dirty="0" err="1"/>
              <a:t>mingi</a:t>
            </a:r>
            <a:r>
              <a:rPr lang="en-US" sz="2400" dirty="0"/>
              <a:t> </a:t>
            </a:r>
            <a:r>
              <a:rPr lang="en-US" sz="2400" dirty="0" err="1"/>
              <a:t>na</a:t>
            </a:r>
            <a:r>
              <a:rPr lang="en-US" sz="2400" dirty="0"/>
              <a:t> </a:t>
            </a:r>
            <a:r>
              <a:rPr lang="en-US" sz="2400" dirty="0" err="1"/>
              <a:t>mikubwa</a:t>
            </a:r>
            <a:r>
              <a:rPr lang="en-US" sz="2400" dirty="0"/>
              <a:t> </a:t>
            </a:r>
            <a:r>
              <a:rPr lang="en-US" sz="2400" dirty="0" err="1"/>
              <a:t>ya</a:t>
            </a:r>
            <a:r>
              <a:rPr lang="en-US" sz="2400" dirty="0"/>
              <a:t> </a:t>
            </a:r>
            <a:r>
              <a:rPr lang="en-US" sz="2400" dirty="0" err="1"/>
              <a:t>serikali</a:t>
            </a:r>
            <a:r>
              <a:rPr lang="en-US" sz="2400" dirty="0"/>
              <a:t> </a:t>
            </a:r>
            <a:r>
              <a:rPr lang="en-US" sz="2400" dirty="0" err="1"/>
              <a:t>iko</a:t>
            </a:r>
            <a:r>
              <a:rPr lang="en-US" sz="2400" dirty="0"/>
              <a:t> </a:t>
            </a:r>
            <a:r>
              <a:rPr lang="en-US" sz="2400" dirty="0" err="1"/>
              <a:t>katika</a:t>
            </a:r>
            <a:r>
              <a:rPr lang="en-US" sz="2400" dirty="0"/>
              <a:t> </a:t>
            </a:r>
            <a:r>
              <a:rPr lang="en-US" sz="2400" dirty="0" err="1"/>
              <a:t>ujenzi</a:t>
            </a:r>
            <a:r>
              <a:rPr lang="en-US" sz="2400" dirty="0"/>
              <a:t> </a:t>
            </a:r>
            <a:r>
              <a:rPr lang="en-US" sz="2400" dirty="0" smtClean="0"/>
              <a:t>wa </a:t>
            </a:r>
            <a:r>
              <a:rPr lang="en-US" sz="2400" dirty="0" err="1" smtClean="0"/>
              <a:t>barabara</a:t>
            </a:r>
            <a:r>
              <a:rPr lang="en-US" sz="2400" dirty="0"/>
              <a:t>, </a:t>
            </a:r>
            <a:r>
              <a:rPr lang="en-US" sz="2400" dirty="0" err="1"/>
              <a:t>reli</a:t>
            </a:r>
            <a:r>
              <a:rPr lang="en-US" sz="2400" dirty="0"/>
              <a:t>(SGR) </a:t>
            </a:r>
            <a:r>
              <a:rPr lang="en-US" sz="2400" dirty="0" err="1"/>
              <a:t>madaraja</a:t>
            </a:r>
            <a:r>
              <a:rPr lang="en-US" sz="2400" dirty="0"/>
              <a:t>, </a:t>
            </a:r>
            <a:r>
              <a:rPr lang="en-US" sz="2400" dirty="0" err="1"/>
              <a:t>miundombinu</a:t>
            </a:r>
            <a:r>
              <a:rPr lang="en-US" sz="2400" dirty="0"/>
              <a:t> </a:t>
            </a:r>
            <a:r>
              <a:rPr lang="en-US" sz="2400" dirty="0" err="1"/>
              <a:t>ya</a:t>
            </a:r>
            <a:r>
              <a:rPr lang="en-US" sz="2400" dirty="0"/>
              <a:t> MAJI </a:t>
            </a:r>
            <a:r>
              <a:rPr lang="en-US" sz="2400" dirty="0" smtClean="0"/>
              <a:t>, </a:t>
            </a:r>
            <a:r>
              <a:rPr lang="en-US" sz="2400" dirty="0" err="1" smtClean="0"/>
              <a:t>mawasiliano</a:t>
            </a:r>
            <a:r>
              <a:rPr lang="en-US" sz="2400" dirty="0" smtClean="0"/>
              <a:t> </a:t>
            </a:r>
            <a:r>
              <a:rPr lang="en-US" sz="2400" dirty="0" err="1" smtClean="0"/>
              <a:t>na</a:t>
            </a:r>
            <a:r>
              <a:rPr lang="en-US" sz="2400" dirty="0" smtClean="0"/>
              <a:t> </a:t>
            </a:r>
            <a:r>
              <a:rPr lang="en-US" sz="2400" dirty="0" err="1" smtClean="0"/>
              <a:t>hata</a:t>
            </a:r>
            <a:r>
              <a:rPr lang="en-US" sz="2400" dirty="0" smtClean="0"/>
              <a:t> </a:t>
            </a:r>
            <a:r>
              <a:rPr lang="en-US" sz="2400" dirty="0" err="1"/>
              <a:t>viwanja</a:t>
            </a:r>
            <a:r>
              <a:rPr lang="en-US" sz="2400" dirty="0"/>
              <a:t> </a:t>
            </a:r>
            <a:r>
              <a:rPr lang="en-US" sz="2400" dirty="0" err="1"/>
              <a:t>vya</a:t>
            </a:r>
            <a:r>
              <a:rPr lang="en-US" sz="2400" dirty="0"/>
              <a:t> </a:t>
            </a:r>
            <a:r>
              <a:rPr lang="en-US" sz="2400" dirty="0" smtClean="0"/>
              <a:t>Ndege. </a:t>
            </a:r>
            <a:r>
              <a:rPr lang="en-US" sz="2400" dirty="0" err="1"/>
              <a:t>Nyumba</a:t>
            </a:r>
            <a:r>
              <a:rPr lang="en-US" sz="2400" dirty="0"/>
              <a:t> </a:t>
            </a:r>
            <a:r>
              <a:rPr lang="en-US" sz="2400" dirty="0" err="1"/>
              <a:t>za</a:t>
            </a:r>
            <a:r>
              <a:rPr lang="en-US" sz="2400" dirty="0"/>
              <a:t> </a:t>
            </a:r>
            <a:r>
              <a:rPr lang="en-US" sz="2400" dirty="0" err="1"/>
              <a:t>huduma</a:t>
            </a:r>
            <a:r>
              <a:rPr lang="en-US" sz="2400" dirty="0"/>
              <a:t> </a:t>
            </a:r>
            <a:r>
              <a:rPr lang="en-US" sz="2400" dirty="0" err="1"/>
              <a:t>za</a:t>
            </a:r>
            <a:r>
              <a:rPr lang="en-US" sz="2400" dirty="0"/>
              <a:t> </a:t>
            </a:r>
            <a:r>
              <a:rPr lang="en-US" sz="2400" dirty="0" err="1" smtClean="0"/>
              <a:t>Kiserikali</a:t>
            </a:r>
            <a:r>
              <a:rPr lang="en-US" sz="2400" dirty="0" smtClean="0"/>
              <a:t> </a:t>
            </a:r>
            <a:r>
              <a:rPr lang="en-US" sz="2400" dirty="0" err="1" smtClean="0"/>
              <a:t>kama</a:t>
            </a:r>
            <a:r>
              <a:rPr lang="en-US" sz="2400" dirty="0" smtClean="0"/>
              <a:t> </a:t>
            </a:r>
            <a:r>
              <a:rPr lang="en-US" sz="2400" dirty="0" err="1" smtClean="0"/>
              <a:t>Afya</a:t>
            </a:r>
            <a:r>
              <a:rPr lang="en-US" sz="2400" dirty="0" smtClean="0"/>
              <a:t>, </a:t>
            </a:r>
            <a:r>
              <a:rPr lang="en-US" sz="2400" dirty="0" err="1" smtClean="0"/>
              <a:t>Mahakama</a:t>
            </a:r>
            <a:r>
              <a:rPr lang="en-US" sz="2400" dirty="0"/>
              <a:t> </a:t>
            </a:r>
            <a:r>
              <a:rPr lang="en-US" sz="2400" dirty="0" err="1" smtClean="0"/>
              <a:t>nk</a:t>
            </a:r>
            <a:endParaRPr lang="en-US" sz="2400" dirty="0"/>
          </a:p>
          <a:p>
            <a:r>
              <a:rPr lang="en-US" sz="2400" dirty="0" err="1"/>
              <a:t>Makandarasi</a:t>
            </a:r>
            <a:r>
              <a:rPr lang="en-US" sz="2400" dirty="0"/>
              <a:t> wa </a:t>
            </a:r>
            <a:r>
              <a:rPr lang="en-US" sz="2400" dirty="0" err="1"/>
              <a:t>ndani</a:t>
            </a:r>
            <a:r>
              <a:rPr lang="en-US" sz="2400" dirty="0"/>
              <a:t> </a:t>
            </a:r>
            <a:r>
              <a:rPr lang="en-US" sz="2400" dirty="0" err="1"/>
              <a:t>imebidi</a:t>
            </a:r>
            <a:r>
              <a:rPr lang="en-US" sz="2400" dirty="0"/>
              <a:t> </a:t>
            </a:r>
            <a:r>
              <a:rPr lang="en-US" sz="2400" dirty="0" err="1"/>
              <a:t>wajikite</a:t>
            </a:r>
            <a:r>
              <a:rPr lang="en-US" sz="2400" dirty="0"/>
              <a:t> </a:t>
            </a:r>
            <a:r>
              <a:rPr lang="en-US" sz="2400" dirty="0" err="1"/>
              <a:t>katika</a:t>
            </a:r>
            <a:r>
              <a:rPr lang="en-US" sz="2400" dirty="0"/>
              <a:t> </a:t>
            </a:r>
            <a:r>
              <a:rPr lang="en-US" sz="2400" dirty="0" err="1"/>
              <a:t>kuwania</a:t>
            </a:r>
            <a:r>
              <a:rPr lang="en-US" sz="2400" dirty="0"/>
              <a:t> </a:t>
            </a:r>
            <a:r>
              <a:rPr lang="en-US" sz="2400" dirty="0" err="1"/>
              <a:t>kazi</a:t>
            </a:r>
            <a:r>
              <a:rPr lang="en-US" sz="2400" dirty="0"/>
              <a:t> </a:t>
            </a:r>
            <a:r>
              <a:rPr lang="en-US" sz="2400" dirty="0" err="1"/>
              <a:t>hizo</a:t>
            </a:r>
            <a:r>
              <a:rPr lang="en-US" sz="2400" dirty="0"/>
              <a:t> </a:t>
            </a:r>
            <a:r>
              <a:rPr lang="en-US" sz="2400" dirty="0" err="1"/>
              <a:t>ingalau</a:t>
            </a:r>
            <a:r>
              <a:rPr lang="en-US" sz="2400" dirty="0"/>
              <a:t> </a:t>
            </a:r>
            <a:r>
              <a:rPr lang="en-US" sz="2400" dirty="0" err="1"/>
              <a:t>kupata</a:t>
            </a:r>
            <a:r>
              <a:rPr lang="en-US" sz="2400" dirty="0"/>
              <a:t> </a:t>
            </a:r>
            <a:r>
              <a:rPr lang="en-US" sz="2400" dirty="0" err="1"/>
              <a:t>kipande</a:t>
            </a:r>
            <a:r>
              <a:rPr lang="en-US" sz="2400" dirty="0"/>
              <a:t> cha </a:t>
            </a:r>
            <a:r>
              <a:rPr lang="en-US" sz="2400" dirty="0" err="1"/>
              <a:t>kazi</a:t>
            </a:r>
            <a:r>
              <a:rPr lang="en-US" sz="2400" dirty="0"/>
              <a:t> </a:t>
            </a:r>
            <a:r>
              <a:rPr lang="en-US" sz="2400" dirty="0" err="1"/>
              <a:t>kati</a:t>
            </a:r>
            <a:r>
              <a:rPr lang="en-US" sz="2400" dirty="0"/>
              <a:t> </a:t>
            </a:r>
            <a:r>
              <a:rPr lang="en-US" sz="2400" dirty="0" err="1"/>
              <a:t>ya</a:t>
            </a:r>
            <a:r>
              <a:rPr lang="en-US" sz="2400" dirty="0"/>
              <a:t> </a:t>
            </a:r>
            <a:r>
              <a:rPr lang="en-US" sz="2400" dirty="0" err="1"/>
              <a:t>kazi</a:t>
            </a:r>
            <a:r>
              <a:rPr lang="en-US" sz="2400" dirty="0"/>
              <a:t> </a:t>
            </a:r>
            <a:r>
              <a:rPr lang="en-US" sz="2400" dirty="0" err="1"/>
              <a:t>hizo</a:t>
            </a:r>
            <a:r>
              <a:rPr lang="en-US" sz="2400" dirty="0"/>
              <a:t> </a:t>
            </a:r>
            <a:r>
              <a:rPr lang="en-US" sz="2400" dirty="0" err="1"/>
              <a:t>kubwa</a:t>
            </a:r>
            <a:r>
              <a:rPr lang="en-US" sz="2400" dirty="0"/>
              <a:t> </a:t>
            </a:r>
            <a:r>
              <a:rPr lang="en-US" sz="2400" dirty="0" err="1"/>
              <a:t>kama</a:t>
            </a:r>
            <a:r>
              <a:rPr lang="en-US" sz="2400" dirty="0"/>
              <a:t> sub contractors au </a:t>
            </a:r>
            <a:r>
              <a:rPr lang="en-US" sz="2400" dirty="0" err="1"/>
              <a:t>watoa</a:t>
            </a:r>
            <a:r>
              <a:rPr lang="en-US" sz="2400" dirty="0"/>
              <a:t> </a:t>
            </a:r>
            <a:r>
              <a:rPr lang="en-US" sz="2400" dirty="0" err="1"/>
              <a:t>huduma</a:t>
            </a:r>
            <a:r>
              <a:rPr lang="en-US" sz="2400" dirty="0"/>
              <a:t> </a:t>
            </a:r>
            <a:r>
              <a:rPr lang="en-US" sz="2400" dirty="0" err="1" smtClean="0"/>
              <a:t>za</a:t>
            </a:r>
            <a:r>
              <a:rPr lang="en-US" sz="2400" dirty="0" smtClean="0"/>
              <a:t> </a:t>
            </a:r>
            <a:r>
              <a:rPr lang="en-US" sz="2400" dirty="0" err="1"/>
              <a:t>kikandarasi</a:t>
            </a:r>
            <a:r>
              <a:rPr lang="en-US" sz="2400" dirty="0"/>
              <a:t>(service suppliers).</a:t>
            </a:r>
          </a:p>
          <a:p>
            <a:r>
              <a:rPr lang="en-US" sz="2400" dirty="0" err="1"/>
              <a:t>Tokea</a:t>
            </a:r>
            <a:r>
              <a:rPr lang="en-US" sz="2400" dirty="0"/>
              <a:t> </a:t>
            </a:r>
            <a:r>
              <a:rPr lang="en-US" sz="2400" dirty="0" err="1"/>
              <a:t>miaka</a:t>
            </a:r>
            <a:r>
              <a:rPr lang="en-US" sz="2400" dirty="0"/>
              <a:t> </a:t>
            </a:r>
            <a:r>
              <a:rPr lang="en-US" sz="2400" dirty="0" err="1" smtClean="0"/>
              <a:t>ya</a:t>
            </a:r>
            <a:r>
              <a:rPr lang="en-US" sz="2400" dirty="0" smtClean="0"/>
              <a:t> </a:t>
            </a:r>
            <a:r>
              <a:rPr lang="en-US" sz="2400" dirty="0"/>
              <a:t>1990’s </a:t>
            </a:r>
            <a:r>
              <a:rPr lang="en-US" sz="2400" dirty="0" err="1"/>
              <a:t>hadi</a:t>
            </a:r>
            <a:r>
              <a:rPr lang="en-US" sz="2400" dirty="0"/>
              <a:t> </a:t>
            </a:r>
            <a:r>
              <a:rPr lang="en-US" sz="2400" dirty="0" err="1"/>
              <a:t>sasa</a:t>
            </a:r>
            <a:r>
              <a:rPr lang="en-US" sz="2400" dirty="0"/>
              <a:t> 2023, </a:t>
            </a:r>
            <a:r>
              <a:rPr lang="en-US" sz="2400" dirty="0" err="1"/>
              <a:t>makandarasi</a:t>
            </a:r>
            <a:r>
              <a:rPr lang="en-US" sz="2400" dirty="0"/>
              <a:t> </a:t>
            </a:r>
            <a:r>
              <a:rPr lang="en-US" sz="2400" dirty="0" err="1"/>
              <a:t>wamekuwa</a:t>
            </a:r>
            <a:r>
              <a:rPr lang="en-US" sz="2400" dirty="0"/>
              <a:t> </a:t>
            </a:r>
            <a:r>
              <a:rPr lang="en-US" sz="2400" dirty="0" err="1"/>
              <a:t>wakijikita</a:t>
            </a:r>
            <a:r>
              <a:rPr lang="en-US" sz="2400" dirty="0"/>
              <a:t> </a:t>
            </a:r>
            <a:r>
              <a:rPr lang="en-US" sz="2400" dirty="0" err="1"/>
              <a:t>katika</a:t>
            </a:r>
            <a:r>
              <a:rPr lang="en-US" sz="2400" dirty="0"/>
              <a:t> </a:t>
            </a:r>
            <a:r>
              <a:rPr lang="en-US" sz="2400" dirty="0" err="1"/>
              <a:t>kujiimarisha</a:t>
            </a:r>
            <a:r>
              <a:rPr lang="en-US" sz="2400" dirty="0"/>
              <a:t> </a:t>
            </a:r>
            <a:r>
              <a:rPr lang="en-US" sz="2400" dirty="0" err="1"/>
              <a:t>kwa</a:t>
            </a:r>
            <a:r>
              <a:rPr lang="en-US" sz="2400" dirty="0"/>
              <a:t> </a:t>
            </a:r>
            <a:r>
              <a:rPr lang="en-US" sz="2400" dirty="0" err="1"/>
              <a:t>kununua</a:t>
            </a:r>
            <a:r>
              <a:rPr lang="en-US" sz="2400" dirty="0"/>
              <a:t> </a:t>
            </a:r>
            <a:r>
              <a:rPr lang="en-US" sz="2400" dirty="0" err="1"/>
              <a:t>mitambo</a:t>
            </a:r>
            <a:r>
              <a:rPr lang="en-US" sz="2400" dirty="0"/>
              <a:t> </a:t>
            </a:r>
            <a:r>
              <a:rPr lang="en-US" sz="2400" dirty="0" err="1"/>
              <a:t>na</a:t>
            </a:r>
            <a:r>
              <a:rPr lang="en-US" sz="2400" dirty="0"/>
              <a:t> </a:t>
            </a:r>
            <a:r>
              <a:rPr lang="en-US" sz="2400" dirty="0" err="1"/>
              <a:t>vifaa</a:t>
            </a:r>
            <a:r>
              <a:rPr lang="en-US" sz="2400" dirty="0"/>
              <a:t> </a:t>
            </a:r>
            <a:r>
              <a:rPr lang="en-US" sz="2400" dirty="0" err="1"/>
              <a:t>vya</a:t>
            </a:r>
            <a:r>
              <a:rPr lang="en-US" sz="2400" dirty="0"/>
              <a:t> </a:t>
            </a:r>
            <a:r>
              <a:rPr lang="en-US" sz="2400" dirty="0" err="1"/>
              <a:t>ujenzi</a:t>
            </a:r>
            <a:r>
              <a:rPr lang="en-US" sz="2400" dirty="0" smtClean="0"/>
              <a:t>.</a:t>
            </a:r>
            <a:endParaRPr lang="en-US" sz="2400" dirty="0"/>
          </a:p>
        </p:txBody>
      </p:sp>
    </p:spTree>
    <p:extLst>
      <p:ext uri="{BB962C8B-B14F-4D97-AF65-F5344CB8AC3E}">
        <p14:creationId xmlns:p14="http://schemas.microsoft.com/office/powerpoint/2010/main" val="183513429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09600" y="360216"/>
            <a:ext cx="10418618" cy="3416320"/>
          </a:xfrm>
          <a:prstGeom prst="rect">
            <a:avLst/>
          </a:prstGeom>
        </p:spPr>
        <p:txBody>
          <a:bodyPr wrap="square">
            <a:spAutoFit/>
          </a:bodyPr>
          <a:lstStyle/>
          <a:p>
            <a:pPr marL="285750" indent="-285750">
              <a:buFont typeface="Arial" panose="020B0604020202020204" pitchFamily="34" charset="0"/>
              <a:buChar char="•"/>
            </a:pPr>
            <a:r>
              <a:rPr lang="en-US" sz="2400" dirty="0" err="1" smtClean="0"/>
              <a:t>Mfano</a:t>
            </a:r>
            <a:r>
              <a:rPr lang="en-US" sz="2400" smtClean="0"/>
              <a:t>   </a:t>
            </a:r>
            <a:r>
              <a:rPr lang="en-US" sz="2400" dirty="0" smtClean="0"/>
              <a:t>wa MAC, 1995 </a:t>
            </a:r>
            <a:r>
              <a:rPr lang="en-US" sz="2400" dirty="0" err="1" smtClean="0"/>
              <a:t>kampuni</a:t>
            </a:r>
            <a:r>
              <a:rPr lang="en-US" sz="2400" dirty="0" smtClean="0"/>
              <a:t> </a:t>
            </a:r>
            <a:r>
              <a:rPr lang="en-US" sz="2400" dirty="0" err="1" smtClean="0"/>
              <a:t>ilikuwa</a:t>
            </a:r>
            <a:r>
              <a:rPr lang="en-US" sz="2400" dirty="0" smtClean="0"/>
              <a:t> </a:t>
            </a:r>
            <a:r>
              <a:rPr lang="en-US" sz="2400" dirty="0" err="1" smtClean="0"/>
              <a:t>na</a:t>
            </a:r>
            <a:r>
              <a:rPr lang="en-US" sz="2400" dirty="0" smtClean="0"/>
              <a:t> pick up 1(2tons), Class VII</a:t>
            </a:r>
          </a:p>
          <a:p>
            <a:r>
              <a:rPr lang="en-US" sz="2400" dirty="0" smtClean="0"/>
              <a:t>    Kwa </a:t>
            </a:r>
            <a:r>
              <a:rPr lang="en-US" sz="2400" dirty="0" err="1" smtClean="0"/>
              <a:t>sasa</a:t>
            </a:r>
            <a:r>
              <a:rPr lang="en-US" sz="2400" dirty="0" smtClean="0"/>
              <a:t> MAC </a:t>
            </a:r>
            <a:r>
              <a:rPr lang="en-US" sz="2400" dirty="0" err="1" smtClean="0"/>
              <a:t>ina</a:t>
            </a:r>
            <a:r>
              <a:rPr lang="en-US" sz="2400" dirty="0" smtClean="0"/>
              <a:t> </a:t>
            </a:r>
            <a:r>
              <a:rPr lang="en-US" sz="2400" dirty="0" err="1" smtClean="0"/>
              <a:t>mitambo</a:t>
            </a:r>
            <a:r>
              <a:rPr lang="en-US" sz="2400" dirty="0" smtClean="0"/>
              <a:t> </a:t>
            </a:r>
            <a:r>
              <a:rPr lang="en-US" sz="2400" dirty="0" err="1" smtClean="0"/>
              <a:t>ya</a:t>
            </a:r>
            <a:r>
              <a:rPr lang="en-US" sz="2400" dirty="0" smtClean="0"/>
              <a:t> </a:t>
            </a:r>
            <a:r>
              <a:rPr lang="en-US" sz="2400" dirty="0" err="1" smtClean="0"/>
              <a:t>kutosha</a:t>
            </a:r>
            <a:r>
              <a:rPr lang="en-US" sz="2400" dirty="0" smtClean="0"/>
              <a:t> </a:t>
            </a:r>
            <a:r>
              <a:rPr lang="en-US" sz="2400" dirty="0" err="1" smtClean="0"/>
              <a:t>kufanya</a:t>
            </a:r>
            <a:r>
              <a:rPr lang="en-US" sz="2400" dirty="0" smtClean="0"/>
              <a:t> </a:t>
            </a:r>
            <a:r>
              <a:rPr lang="en-US" sz="2400" dirty="0" err="1" smtClean="0"/>
              <a:t>kazi</a:t>
            </a:r>
            <a:r>
              <a:rPr lang="en-US" sz="2400" dirty="0" smtClean="0"/>
              <a:t> </a:t>
            </a:r>
            <a:r>
              <a:rPr lang="en-US" sz="2400" dirty="0" err="1" smtClean="0"/>
              <a:t>yoyote</a:t>
            </a:r>
            <a:r>
              <a:rPr lang="en-US" sz="2400" dirty="0" smtClean="0"/>
              <a:t> </a:t>
            </a:r>
            <a:r>
              <a:rPr lang="en-US" sz="2400" dirty="0" err="1" smtClean="0"/>
              <a:t>yenye</a:t>
            </a:r>
            <a:r>
              <a:rPr lang="en-US" sz="2400" dirty="0" smtClean="0"/>
              <a:t> </a:t>
            </a:r>
            <a:r>
              <a:rPr lang="en-US" sz="2400" dirty="0" err="1" smtClean="0"/>
              <a:t>ukubwa</a:t>
            </a:r>
            <a:r>
              <a:rPr lang="en-US" sz="2400" dirty="0" smtClean="0"/>
              <a:t> wa                              </a:t>
            </a:r>
            <a:r>
              <a:rPr lang="en-US" sz="2400" dirty="0" err="1" smtClean="0"/>
              <a:t>wastani</a:t>
            </a:r>
            <a:r>
              <a:rPr lang="en-US" sz="2400" dirty="0" smtClean="0"/>
              <a:t> </a:t>
            </a:r>
            <a:r>
              <a:rPr lang="en-US" sz="2400" dirty="0" err="1" smtClean="0"/>
              <a:t>Bilioni</a:t>
            </a:r>
            <a:r>
              <a:rPr lang="en-US" sz="2400" dirty="0" smtClean="0"/>
              <a:t> 20.</a:t>
            </a:r>
          </a:p>
          <a:p>
            <a:endParaRPr lang="en-US" sz="2400" dirty="0" smtClean="0"/>
          </a:p>
          <a:p>
            <a:pPr marL="285750" indent="-285750">
              <a:buFont typeface="Arial" panose="020B0604020202020204" pitchFamily="34" charset="0"/>
              <a:buChar char="•"/>
            </a:pPr>
            <a:r>
              <a:rPr lang="en-US" sz="2400" dirty="0" smtClean="0"/>
              <a:t>Na </a:t>
            </a:r>
            <a:r>
              <a:rPr lang="en-US" sz="2400" dirty="0" err="1" smtClean="0"/>
              <a:t>hii</a:t>
            </a:r>
            <a:r>
              <a:rPr lang="en-US" sz="2400" dirty="0" smtClean="0"/>
              <a:t> </a:t>
            </a:r>
            <a:r>
              <a:rPr lang="en-US" sz="2400" dirty="0" err="1" smtClean="0"/>
              <a:t>ndio</a:t>
            </a:r>
            <a:r>
              <a:rPr lang="en-US" sz="2400" dirty="0" smtClean="0"/>
              <a:t> </a:t>
            </a:r>
            <a:r>
              <a:rPr lang="en-US" sz="2400" dirty="0" err="1" smtClean="0"/>
              <a:t>hali</a:t>
            </a:r>
            <a:r>
              <a:rPr lang="en-US" sz="2400" dirty="0" smtClean="0"/>
              <a:t> </a:t>
            </a:r>
            <a:r>
              <a:rPr lang="en-US" sz="2400" dirty="0" err="1" smtClean="0"/>
              <a:t>ya</a:t>
            </a:r>
            <a:r>
              <a:rPr lang="en-US" sz="2400" dirty="0" smtClean="0"/>
              <a:t> </a:t>
            </a:r>
            <a:r>
              <a:rPr lang="en-US" sz="2400" dirty="0" err="1" smtClean="0"/>
              <a:t>makandarasi</a:t>
            </a:r>
            <a:r>
              <a:rPr lang="en-US" sz="2400" dirty="0" smtClean="0"/>
              <a:t> wa </a:t>
            </a:r>
            <a:r>
              <a:rPr lang="en-US" sz="2400" dirty="0" err="1" smtClean="0"/>
              <a:t>kati</a:t>
            </a:r>
            <a:r>
              <a:rPr lang="en-US" sz="2400" dirty="0" smtClean="0"/>
              <a:t> </a:t>
            </a:r>
            <a:r>
              <a:rPr lang="en-US" sz="2400" dirty="0" err="1" smtClean="0"/>
              <a:t>ambao</a:t>
            </a:r>
            <a:r>
              <a:rPr lang="en-US" sz="2400" dirty="0" smtClean="0"/>
              <a:t> </a:t>
            </a:r>
            <a:r>
              <a:rPr lang="en-US" sz="2400" dirty="0" err="1" smtClean="0"/>
              <a:t>idadi</a:t>
            </a:r>
            <a:r>
              <a:rPr lang="en-US" sz="2400" dirty="0" smtClean="0"/>
              <a:t> </a:t>
            </a:r>
            <a:r>
              <a:rPr lang="en-US" sz="2400" dirty="0" err="1" smtClean="0"/>
              <a:t>yao</a:t>
            </a:r>
            <a:r>
              <a:rPr lang="en-US" sz="2400" dirty="0" smtClean="0"/>
              <a:t> </a:t>
            </a:r>
            <a:r>
              <a:rPr lang="en-US" sz="2400" dirty="0" err="1" smtClean="0"/>
              <a:t>inaweza</a:t>
            </a:r>
            <a:r>
              <a:rPr lang="en-US" sz="2400" dirty="0" smtClean="0"/>
              <a:t> </a:t>
            </a:r>
            <a:r>
              <a:rPr lang="en-US" sz="2400" dirty="0" err="1" smtClean="0"/>
              <a:t>kufikia</a:t>
            </a:r>
            <a:r>
              <a:rPr lang="en-US" sz="2400" dirty="0" smtClean="0"/>
              <a:t> 20  </a:t>
            </a:r>
          </a:p>
          <a:p>
            <a:pPr marL="285750" indent="-285750">
              <a:buFont typeface="Arial" panose="020B0604020202020204" pitchFamily="34" charset="0"/>
              <a:buChar char="•"/>
            </a:pPr>
            <a:endParaRPr lang="en-US" sz="2400" dirty="0" smtClean="0"/>
          </a:p>
          <a:p>
            <a:pPr marL="285750" indent="-285750">
              <a:buFont typeface="Arial" panose="020B0604020202020204" pitchFamily="34" charset="0"/>
              <a:buChar char="•"/>
            </a:pPr>
            <a:r>
              <a:rPr lang="en-US" sz="2400" dirty="0" smtClean="0"/>
              <a:t>Hali </a:t>
            </a:r>
            <a:r>
              <a:rPr lang="en-US" sz="2400" dirty="0" err="1" smtClean="0"/>
              <a:t>ya</a:t>
            </a:r>
            <a:r>
              <a:rPr lang="en-US" sz="2400" dirty="0" smtClean="0"/>
              <a:t> </a:t>
            </a:r>
            <a:r>
              <a:rPr lang="en-US" sz="2400" dirty="0" err="1" smtClean="0"/>
              <a:t>soko</a:t>
            </a:r>
            <a:r>
              <a:rPr lang="en-US" sz="2400" dirty="0" smtClean="0"/>
              <a:t> </a:t>
            </a:r>
            <a:r>
              <a:rPr lang="en-US" sz="2400" dirty="0" err="1" smtClean="0"/>
              <a:t>kwa</a:t>
            </a:r>
            <a:r>
              <a:rPr lang="en-US" sz="2400" dirty="0" smtClean="0"/>
              <a:t> </a:t>
            </a:r>
            <a:r>
              <a:rPr lang="en-US" sz="2400" dirty="0" err="1" smtClean="0"/>
              <a:t>sasa</a:t>
            </a:r>
            <a:r>
              <a:rPr lang="en-US" sz="2400" dirty="0" smtClean="0"/>
              <a:t> </a:t>
            </a:r>
            <a:r>
              <a:rPr lang="en-US" sz="2400" dirty="0" err="1" smtClean="0"/>
              <a:t>ni</a:t>
            </a:r>
            <a:r>
              <a:rPr lang="en-US" sz="2400" dirty="0" smtClean="0"/>
              <a:t> </a:t>
            </a:r>
            <a:r>
              <a:rPr lang="en-US" sz="2400" dirty="0" err="1" smtClean="0"/>
              <a:t>nzuri</a:t>
            </a:r>
            <a:r>
              <a:rPr lang="en-US" sz="2400" dirty="0" smtClean="0"/>
              <a:t> </a:t>
            </a:r>
            <a:r>
              <a:rPr lang="en-US" sz="2400" dirty="0" err="1" smtClean="0"/>
              <a:t>ingawaje</a:t>
            </a:r>
            <a:r>
              <a:rPr lang="en-US" sz="2400" dirty="0" smtClean="0"/>
              <a:t> Clients (</a:t>
            </a:r>
            <a:r>
              <a:rPr lang="en-US" sz="2400" dirty="0" err="1" smtClean="0"/>
              <a:t>hata</a:t>
            </a:r>
            <a:r>
              <a:rPr lang="en-US" sz="2400" dirty="0" smtClean="0"/>
              <a:t> wa </a:t>
            </a:r>
            <a:r>
              <a:rPr lang="en-US" sz="2400" dirty="0" err="1" smtClean="0"/>
              <a:t>Taasisi</a:t>
            </a:r>
            <a:r>
              <a:rPr lang="en-US" sz="2400" dirty="0" smtClean="0"/>
              <a:t> </a:t>
            </a:r>
            <a:r>
              <a:rPr lang="en-US" sz="2400" dirty="0" err="1" smtClean="0"/>
              <a:t>za</a:t>
            </a:r>
            <a:r>
              <a:rPr lang="en-US" sz="2400" dirty="0" smtClean="0"/>
              <a:t> </a:t>
            </a:r>
            <a:r>
              <a:rPr lang="en-US" sz="2400" dirty="0" err="1" smtClean="0"/>
              <a:t>serikali</a:t>
            </a:r>
            <a:r>
              <a:rPr lang="en-US" sz="2400" dirty="0" smtClean="0"/>
              <a:t>) </a:t>
            </a:r>
            <a:r>
              <a:rPr lang="en-US" sz="2400" dirty="0" err="1" smtClean="0"/>
              <a:t>wengi</a:t>
            </a:r>
            <a:r>
              <a:rPr lang="en-US" sz="2400" dirty="0" smtClean="0"/>
              <a:t> </a:t>
            </a:r>
            <a:r>
              <a:rPr lang="en-US" sz="2400" dirty="0" err="1" smtClean="0"/>
              <a:t>hawana</a:t>
            </a:r>
            <a:r>
              <a:rPr lang="en-US" sz="2400" dirty="0" smtClean="0"/>
              <a:t> </a:t>
            </a:r>
            <a:r>
              <a:rPr lang="en-US" sz="2400" dirty="0" err="1" smtClean="0"/>
              <a:t>weledi</a:t>
            </a:r>
            <a:r>
              <a:rPr lang="en-US" sz="2400" dirty="0" smtClean="0"/>
              <a:t> wa </a:t>
            </a:r>
            <a:r>
              <a:rPr lang="en-US" sz="2400" dirty="0" err="1" smtClean="0"/>
              <a:t>usimamizi</a:t>
            </a:r>
            <a:r>
              <a:rPr lang="en-US" sz="2400" dirty="0" smtClean="0"/>
              <a:t> wa </a:t>
            </a:r>
            <a:r>
              <a:rPr lang="en-US" sz="2400" dirty="0" err="1" smtClean="0"/>
              <a:t>miradi</a:t>
            </a:r>
            <a:r>
              <a:rPr lang="en-US" sz="2400" dirty="0" smtClean="0"/>
              <a:t>-  </a:t>
            </a:r>
            <a:r>
              <a:rPr lang="en-US" sz="2400" dirty="0" err="1" smtClean="0"/>
              <a:t>fani</a:t>
            </a:r>
            <a:r>
              <a:rPr lang="en-US" sz="2400" dirty="0" smtClean="0"/>
              <a:t> </a:t>
            </a:r>
            <a:r>
              <a:rPr lang="en-US" sz="2400" dirty="0" err="1" smtClean="0"/>
              <a:t>ya</a:t>
            </a:r>
            <a:r>
              <a:rPr lang="en-US" sz="2400" dirty="0" smtClean="0"/>
              <a:t> Project Management </a:t>
            </a:r>
            <a:r>
              <a:rPr lang="en-US" sz="2400" dirty="0" err="1" smtClean="0"/>
              <a:t>si</a:t>
            </a:r>
            <a:r>
              <a:rPr lang="en-US" sz="2400" dirty="0" smtClean="0"/>
              <a:t> </a:t>
            </a:r>
            <a:r>
              <a:rPr lang="en-US" sz="2400" dirty="0" err="1" smtClean="0"/>
              <a:t>ya</a:t>
            </a:r>
            <a:r>
              <a:rPr lang="en-US" sz="2400" dirty="0" smtClean="0"/>
              <a:t> </a:t>
            </a:r>
            <a:r>
              <a:rPr lang="en-US" sz="2400" dirty="0" err="1" smtClean="0"/>
              <a:t>kuridhisha</a:t>
            </a:r>
            <a:r>
              <a:rPr lang="en-US" sz="2400" dirty="0" smtClean="0"/>
              <a:t> </a:t>
            </a:r>
            <a:r>
              <a:rPr lang="en-US" sz="2400" dirty="0" err="1" smtClean="0"/>
              <a:t>sana</a:t>
            </a:r>
            <a:endParaRPr lang="en-US" sz="2400" dirty="0"/>
          </a:p>
        </p:txBody>
      </p:sp>
    </p:spTree>
    <p:extLst>
      <p:ext uri="{BB962C8B-B14F-4D97-AF65-F5344CB8AC3E}">
        <p14:creationId xmlns:p14="http://schemas.microsoft.com/office/powerpoint/2010/main" val="317721561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R="0" rtl="0"/>
            <a:r>
              <a:rPr lang="en-US" b="1" i="0" u="sng" strike="noStrike" baseline="0" smtClean="0">
                <a:latin typeface="Times New Roman" panose="02020603050405020304" pitchFamily="18" charset="0"/>
              </a:rPr>
              <a:t>Mafanikio ya makandarasi wa ndani</a:t>
            </a:r>
          </a:p>
        </p:txBody>
      </p:sp>
      <p:sp>
        <p:nvSpPr>
          <p:cNvPr id="3" name="Text Placeholder 2"/>
          <p:cNvSpPr>
            <a:spLocks noGrp="1"/>
          </p:cNvSpPr>
          <p:nvPr>
            <p:ph type="body" idx="1"/>
          </p:nvPr>
        </p:nvSpPr>
        <p:spPr/>
        <p:txBody>
          <a:bodyPr>
            <a:normAutofit fontScale="40000" lnSpcReduction="20000"/>
          </a:bodyPr>
          <a:lstStyle/>
          <a:p>
            <a:pPr marL="0" indent="0">
              <a:buNone/>
            </a:pPr>
            <a:endParaRPr lang="en-US" sz="6000" dirty="0"/>
          </a:p>
          <a:p>
            <a:pPr lvl="0"/>
            <a:r>
              <a:rPr lang="en-US" sz="6000" dirty="0" err="1"/>
              <a:t>Wamejijengea</a:t>
            </a:r>
            <a:r>
              <a:rPr lang="en-US" sz="6000" dirty="0"/>
              <a:t> </a:t>
            </a:r>
            <a:r>
              <a:rPr lang="en-US" sz="6000" dirty="0" err="1"/>
              <a:t>uwezo</a:t>
            </a:r>
            <a:r>
              <a:rPr lang="en-US" sz="6000" dirty="0"/>
              <a:t> </a:t>
            </a:r>
            <a:r>
              <a:rPr lang="en-US" sz="6000" dirty="0" err="1"/>
              <a:t>kimitambo</a:t>
            </a:r>
            <a:r>
              <a:rPr lang="en-US" sz="6000" dirty="0"/>
              <a:t> </a:t>
            </a:r>
            <a:r>
              <a:rPr lang="en-US" sz="6000" dirty="0" err="1"/>
              <a:t>kulingana</a:t>
            </a:r>
            <a:r>
              <a:rPr lang="en-US" sz="6000" dirty="0"/>
              <a:t> </a:t>
            </a:r>
            <a:r>
              <a:rPr lang="en-US" sz="6000" dirty="0" err="1"/>
              <a:t>na</a:t>
            </a:r>
            <a:r>
              <a:rPr lang="en-US" sz="6000" dirty="0"/>
              <a:t> </a:t>
            </a:r>
            <a:r>
              <a:rPr lang="en-US" sz="6000" dirty="0" err="1"/>
              <a:t>usajili</a:t>
            </a:r>
            <a:r>
              <a:rPr lang="en-US" sz="6000" dirty="0"/>
              <a:t> wa </a:t>
            </a:r>
            <a:r>
              <a:rPr lang="en-US" sz="6000" dirty="0" err="1"/>
              <a:t>makampuni</a:t>
            </a:r>
            <a:r>
              <a:rPr lang="en-US" sz="6000" dirty="0"/>
              <a:t> </a:t>
            </a:r>
            <a:r>
              <a:rPr lang="en-US" sz="6000" dirty="0" err="1"/>
              <a:t>yao</a:t>
            </a:r>
            <a:r>
              <a:rPr lang="en-US" sz="6000" dirty="0"/>
              <a:t>. Kuna </a:t>
            </a:r>
            <a:r>
              <a:rPr lang="en-US" sz="6000" dirty="0" err="1"/>
              <a:t>ambao</a:t>
            </a:r>
            <a:r>
              <a:rPr lang="en-US" sz="6000" dirty="0"/>
              <a:t> </a:t>
            </a:r>
            <a:r>
              <a:rPr lang="en-US" sz="6000" dirty="0" err="1"/>
              <a:t>wana</a:t>
            </a:r>
            <a:r>
              <a:rPr lang="en-US" sz="6000" dirty="0"/>
              <a:t> asphalt plants, batcher </a:t>
            </a:r>
            <a:r>
              <a:rPr lang="en-US" sz="6000" dirty="0" err="1" smtClean="0"/>
              <a:t>plants,milling</a:t>
            </a:r>
            <a:r>
              <a:rPr lang="en-US" sz="6000" dirty="0" smtClean="0"/>
              <a:t> </a:t>
            </a:r>
            <a:r>
              <a:rPr lang="en-US" sz="6000" dirty="0"/>
              <a:t>machines, </a:t>
            </a:r>
            <a:r>
              <a:rPr lang="en-US" sz="6000" dirty="0" err="1"/>
              <a:t>licha</a:t>
            </a:r>
            <a:r>
              <a:rPr lang="en-US" sz="6000" dirty="0"/>
              <a:t> </a:t>
            </a:r>
            <a:r>
              <a:rPr lang="en-US" sz="6000" dirty="0" err="1"/>
              <a:t>ya</a:t>
            </a:r>
            <a:r>
              <a:rPr lang="en-US" sz="6000" dirty="0"/>
              <a:t> </a:t>
            </a:r>
            <a:r>
              <a:rPr lang="en-US" sz="6000" dirty="0" err="1"/>
              <a:t>kuwa</a:t>
            </a:r>
            <a:r>
              <a:rPr lang="en-US" sz="6000" dirty="0"/>
              <a:t> </a:t>
            </a:r>
            <a:r>
              <a:rPr lang="en-US" sz="6000" dirty="0" err="1"/>
              <a:t>na</a:t>
            </a:r>
            <a:r>
              <a:rPr lang="en-US" sz="6000" dirty="0"/>
              <a:t> dump trucks , excavators, rollers, truck mixers </a:t>
            </a:r>
            <a:r>
              <a:rPr lang="en-US" sz="6000" dirty="0" err="1"/>
              <a:t>na</a:t>
            </a:r>
            <a:r>
              <a:rPr lang="en-US" sz="6000" dirty="0"/>
              <a:t> graders.</a:t>
            </a:r>
          </a:p>
          <a:p>
            <a:pPr lvl="0"/>
            <a:r>
              <a:rPr lang="en-US" sz="6000" dirty="0" err="1"/>
              <a:t>Wamejijengea</a:t>
            </a:r>
            <a:r>
              <a:rPr lang="en-US" sz="6000" dirty="0"/>
              <a:t> </a:t>
            </a:r>
            <a:r>
              <a:rPr lang="en-US" sz="6000" dirty="0" err="1"/>
              <a:t>uwezo</a:t>
            </a:r>
            <a:r>
              <a:rPr lang="en-US" sz="6000" dirty="0"/>
              <a:t> wa </a:t>
            </a:r>
            <a:r>
              <a:rPr lang="en-US" sz="6000" dirty="0" err="1"/>
              <a:t>kiutendaji</a:t>
            </a:r>
            <a:r>
              <a:rPr lang="en-US" sz="6000" dirty="0"/>
              <a:t>(Corporate Management capabilities), Functioning company management structures</a:t>
            </a:r>
          </a:p>
          <a:p>
            <a:pPr lvl="0"/>
            <a:r>
              <a:rPr lang="en-US" sz="6000" dirty="0" err="1"/>
              <a:t>Wametengeneza</a:t>
            </a:r>
            <a:r>
              <a:rPr lang="en-US" sz="6000" dirty="0"/>
              <a:t> </a:t>
            </a:r>
            <a:r>
              <a:rPr lang="en-US" sz="6000" dirty="0" err="1"/>
              <a:t>ajira</a:t>
            </a:r>
            <a:r>
              <a:rPr lang="en-US" sz="6000" dirty="0"/>
              <a:t> </a:t>
            </a:r>
            <a:r>
              <a:rPr lang="en-US" sz="6000" dirty="0" err="1"/>
              <a:t>za</a:t>
            </a:r>
            <a:r>
              <a:rPr lang="en-US" sz="6000" dirty="0"/>
              <a:t> </a:t>
            </a:r>
            <a:r>
              <a:rPr lang="en-US" sz="6000" dirty="0" err="1"/>
              <a:t>moja</a:t>
            </a:r>
            <a:r>
              <a:rPr lang="en-US" sz="6000" dirty="0"/>
              <a:t> </a:t>
            </a:r>
            <a:r>
              <a:rPr lang="en-US" sz="6000" dirty="0" err="1"/>
              <a:t>kwa</a:t>
            </a:r>
            <a:r>
              <a:rPr lang="en-US" sz="6000" dirty="0"/>
              <a:t> </a:t>
            </a:r>
            <a:r>
              <a:rPr lang="en-US" sz="6000" dirty="0" err="1"/>
              <a:t>moja</a:t>
            </a:r>
            <a:r>
              <a:rPr lang="en-US" sz="6000" dirty="0"/>
              <a:t>, </a:t>
            </a:r>
            <a:r>
              <a:rPr lang="en-US" sz="6000" dirty="0" err="1"/>
              <a:t>wahandisi</a:t>
            </a:r>
            <a:r>
              <a:rPr lang="en-US" sz="6000" dirty="0"/>
              <a:t>, accountants, HR personnel, </a:t>
            </a:r>
            <a:r>
              <a:rPr lang="en-US" sz="6000" dirty="0" err="1"/>
              <a:t>walinzi</a:t>
            </a:r>
            <a:r>
              <a:rPr lang="en-US" sz="6000" dirty="0"/>
              <a:t> </a:t>
            </a:r>
            <a:r>
              <a:rPr lang="en-US" sz="6000" dirty="0" err="1"/>
              <a:t>nk</a:t>
            </a:r>
            <a:r>
              <a:rPr lang="en-US" sz="6000" dirty="0"/>
              <a:t>, </a:t>
            </a:r>
            <a:r>
              <a:rPr lang="en-US" sz="6000" dirty="0" err="1"/>
              <a:t>pamoja</a:t>
            </a:r>
            <a:r>
              <a:rPr lang="en-US" sz="6000" dirty="0"/>
              <a:t> </a:t>
            </a:r>
            <a:r>
              <a:rPr lang="en-US" sz="6000" dirty="0" err="1"/>
              <a:t>na</a:t>
            </a:r>
            <a:r>
              <a:rPr lang="en-US" sz="6000" dirty="0"/>
              <a:t> </a:t>
            </a:r>
            <a:r>
              <a:rPr lang="en-US" sz="6000" dirty="0" err="1"/>
              <a:t>ajira</a:t>
            </a:r>
            <a:r>
              <a:rPr lang="en-US" sz="6000" dirty="0"/>
              <a:t> </a:t>
            </a:r>
            <a:r>
              <a:rPr lang="en-US" sz="6000" dirty="0" err="1"/>
              <a:t>zisizo</a:t>
            </a:r>
            <a:r>
              <a:rPr lang="en-US" sz="6000" dirty="0"/>
              <a:t> </a:t>
            </a:r>
            <a:r>
              <a:rPr lang="en-US" sz="6000" dirty="0" err="1"/>
              <a:t>za</a:t>
            </a:r>
            <a:r>
              <a:rPr lang="en-US" sz="6000" dirty="0"/>
              <a:t> </a:t>
            </a:r>
            <a:r>
              <a:rPr lang="en-US" sz="6000" dirty="0" err="1"/>
              <a:t>moja</a:t>
            </a:r>
            <a:r>
              <a:rPr lang="en-US" sz="6000" dirty="0"/>
              <a:t> </a:t>
            </a:r>
            <a:r>
              <a:rPr lang="en-US" sz="6000" dirty="0" err="1"/>
              <a:t>kwa</a:t>
            </a:r>
            <a:r>
              <a:rPr lang="en-US" sz="6000" dirty="0"/>
              <a:t> </a:t>
            </a:r>
            <a:r>
              <a:rPr lang="en-US" sz="6000" dirty="0" err="1"/>
              <a:t>moja</a:t>
            </a:r>
            <a:r>
              <a:rPr lang="en-US" sz="6000" dirty="0"/>
              <a:t>, </a:t>
            </a:r>
            <a:r>
              <a:rPr lang="en-US" sz="6000" dirty="0" err="1"/>
              <a:t>vibarua</a:t>
            </a:r>
            <a:r>
              <a:rPr lang="en-US" sz="6000" dirty="0"/>
              <a:t>, mama </a:t>
            </a:r>
            <a:r>
              <a:rPr lang="en-US" sz="6000" dirty="0" err="1"/>
              <a:t>lishe</a:t>
            </a:r>
            <a:r>
              <a:rPr lang="en-US" sz="6000" dirty="0"/>
              <a:t> </a:t>
            </a:r>
            <a:r>
              <a:rPr lang="en-US" sz="6000" dirty="0" err="1"/>
              <a:t>nk</a:t>
            </a:r>
            <a:r>
              <a:rPr lang="en-US" sz="6000" dirty="0"/>
              <a:t>.</a:t>
            </a:r>
          </a:p>
          <a:p>
            <a:pPr lvl="0"/>
            <a:r>
              <a:rPr lang="en-US" sz="6000" dirty="0" err="1"/>
              <a:t>Wameajiri</a:t>
            </a:r>
            <a:r>
              <a:rPr lang="en-US" sz="6000" dirty="0"/>
              <a:t> </a:t>
            </a:r>
            <a:r>
              <a:rPr lang="en-US" sz="6000" dirty="0" err="1"/>
              <a:t>wataalam</a:t>
            </a:r>
            <a:r>
              <a:rPr lang="en-US" sz="6000" dirty="0"/>
              <a:t> </a:t>
            </a:r>
            <a:r>
              <a:rPr lang="en-US" sz="6000" dirty="0" err="1"/>
              <a:t>wengi</a:t>
            </a:r>
            <a:r>
              <a:rPr lang="en-US" sz="6000" dirty="0"/>
              <a:t> wa </a:t>
            </a:r>
            <a:r>
              <a:rPr lang="en-US" sz="6000" dirty="0" err="1"/>
              <a:t>fani</a:t>
            </a:r>
            <a:r>
              <a:rPr lang="en-US" sz="6000" dirty="0"/>
              <a:t> </a:t>
            </a:r>
            <a:r>
              <a:rPr lang="en-US" sz="6000" dirty="0" err="1"/>
              <a:t>husika</a:t>
            </a:r>
            <a:r>
              <a:rPr lang="en-US" sz="6000" dirty="0"/>
              <a:t> </a:t>
            </a:r>
            <a:r>
              <a:rPr lang="en-US" sz="6000" dirty="0" err="1"/>
              <a:t>katika</a:t>
            </a:r>
            <a:r>
              <a:rPr lang="en-US" sz="6000" dirty="0"/>
              <a:t> </a:t>
            </a:r>
            <a:r>
              <a:rPr lang="en-US" sz="6000" dirty="0" err="1"/>
              <a:t>ujenzi</a:t>
            </a:r>
            <a:r>
              <a:rPr lang="en-US" sz="6000" dirty="0"/>
              <a:t> </a:t>
            </a:r>
            <a:r>
              <a:rPr lang="en-US" sz="6000" dirty="0" err="1"/>
              <a:t>na</a:t>
            </a:r>
            <a:r>
              <a:rPr lang="en-US" sz="6000" dirty="0"/>
              <a:t> </a:t>
            </a:r>
            <a:r>
              <a:rPr lang="en-US" sz="6000" dirty="0" err="1"/>
              <a:t>kupata</a:t>
            </a:r>
            <a:r>
              <a:rPr lang="en-US" sz="6000" dirty="0"/>
              <a:t> </a:t>
            </a:r>
            <a:r>
              <a:rPr lang="en-US" sz="6000" dirty="0" err="1" smtClean="0"/>
              <a:t>ujuzi</a:t>
            </a:r>
            <a:r>
              <a:rPr lang="en-US" sz="6000" dirty="0" smtClean="0"/>
              <a:t>(experience</a:t>
            </a:r>
            <a:r>
              <a:rPr lang="en-US" sz="6000" dirty="0"/>
              <a:t>) </a:t>
            </a:r>
            <a:r>
              <a:rPr lang="en-US" sz="6000" dirty="0" err="1"/>
              <a:t>na</a:t>
            </a:r>
            <a:r>
              <a:rPr lang="en-US" sz="6000" dirty="0"/>
              <a:t> </a:t>
            </a:r>
            <a:r>
              <a:rPr lang="en-US" sz="6000" dirty="0" err="1"/>
              <a:t>wengine</a:t>
            </a:r>
            <a:r>
              <a:rPr lang="en-US" sz="6000" dirty="0"/>
              <a:t> </a:t>
            </a:r>
            <a:r>
              <a:rPr lang="en-US" sz="6000" dirty="0" err="1"/>
              <a:t>sasa</a:t>
            </a:r>
            <a:r>
              <a:rPr lang="en-US" sz="6000" dirty="0"/>
              <a:t> </a:t>
            </a:r>
            <a:r>
              <a:rPr lang="en-US" sz="6000" dirty="0" err="1"/>
              <a:t>wameajiriwa</a:t>
            </a:r>
            <a:r>
              <a:rPr lang="en-US" sz="6000" dirty="0"/>
              <a:t> </a:t>
            </a:r>
            <a:r>
              <a:rPr lang="en-US" sz="6000" dirty="0" err="1"/>
              <a:t>hata</a:t>
            </a:r>
            <a:r>
              <a:rPr lang="en-US" sz="6000" dirty="0"/>
              <a:t> </a:t>
            </a:r>
            <a:r>
              <a:rPr lang="en-US" sz="6000" dirty="0" err="1"/>
              <a:t>serikalini</a:t>
            </a:r>
            <a:r>
              <a:rPr lang="en-US" sz="6000" dirty="0"/>
              <a:t>, District Eng </a:t>
            </a:r>
            <a:r>
              <a:rPr lang="en-US" sz="6000" dirty="0" err="1"/>
              <a:t>Maji</a:t>
            </a:r>
            <a:r>
              <a:rPr lang="en-US" sz="6000" dirty="0"/>
              <a:t>, </a:t>
            </a:r>
            <a:r>
              <a:rPr lang="en-US" sz="6000" dirty="0" err="1"/>
              <a:t>Tanroads</a:t>
            </a:r>
            <a:r>
              <a:rPr lang="en-US" sz="6000" dirty="0"/>
              <a:t> Engineer, </a:t>
            </a:r>
            <a:r>
              <a:rPr lang="en-US" sz="6000" dirty="0" err="1"/>
              <a:t>Tarura</a:t>
            </a:r>
            <a:r>
              <a:rPr lang="en-US" sz="6000" dirty="0"/>
              <a:t> District Manager/Engineer</a:t>
            </a:r>
          </a:p>
          <a:p>
            <a:pPr lvl="0"/>
            <a:r>
              <a:rPr lang="en-US" sz="6000" dirty="0" err="1"/>
              <a:t>Wanalipa</a:t>
            </a:r>
            <a:r>
              <a:rPr lang="en-US" sz="6000" dirty="0"/>
              <a:t> </a:t>
            </a:r>
            <a:r>
              <a:rPr lang="en-US" sz="6000" dirty="0" err="1"/>
              <a:t>kodi</a:t>
            </a:r>
            <a:r>
              <a:rPr lang="en-US" sz="6000" dirty="0"/>
              <a:t> </a:t>
            </a:r>
            <a:r>
              <a:rPr lang="en-US" sz="6000" dirty="0" err="1"/>
              <a:t>na</a:t>
            </a:r>
            <a:r>
              <a:rPr lang="en-US" sz="6000" dirty="0"/>
              <a:t> </a:t>
            </a:r>
            <a:r>
              <a:rPr lang="en-US" sz="6000" dirty="0" err="1"/>
              <a:t>Tozo</a:t>
            </a:r>
            <a:r>
              <a:rPr lang="en-US" sz="6000" dirty="0"/>
              <a:t> </a:t>
            </a:r>
            <a:r>
              <a:rPr lang="en-US" sz="6000" dirty="0" err="1"/>
              <a:t>za</a:t>
            </a:r>
            <a:r>
              <a:rPr lang="en-US" sz="6000" dirty="0"/>
              <a:t> </a:t>
            </a:r>
            <a:r>
              <a:rPr lang="en-US" sz="6000" dirty="0" err="1"/>
              <a:t>serikali</a:t>
            </a:r>
            <a:r>
              <a:rPr lang="en-US" sz="6000" dirty="0"/>
              <a:t> </a:t>
            </a:r>
            <a:r>
              <a:rPr lang="en-US" sz="6000" dirty="0" err="1"/>
              <a:t>na</a:t>
            </a:r>
            <a:r>
              <a:rPr lang="en-US" sz="6000" dirty="0"/>
              <a:t> </a:t>
            </a:r>
            <a:r>
              <a:rPr lang="en-US" sz="6000" dirty="0" err="1"/>
              <a:t>huduma</a:t>
            </a:r>
            <a:r>
              <a:rPr lang="en-US" sz="6000" dirty="0"/>
              <a:t> </a:t>
            </a:r>
            <a:r>
              <a:rPr lang="en-US" sz="6000" dirty="0" err="1"/>
              <a:t>za</a:t>
            </a:r>
            <a:r>
              <a:rPr lang="en-US" sz="6000" dirty="0"/>
              <a:t> </a:t>
            </a:r>
            <a:r>
              <a:rPr lang="en-US" sz="6000" dirty="0" err="1"/>
              <a:t>kama</a:t>
            </a:r>
            <a:r>
              <a:rPr lang="en-US" sz="6000" dirty="0"/>
              <a:t> VAT, NSSF. WCF, BIMA, City Service </a:t>
            </a:r>
            <a:r>
              <a:rPr lang="en-US" sz="6000" dirty="0" err="1"/>
              <a:t>Levy,FIRE</a:t>
            </a:r>
            <a:r>
              <a:rPr lang="en-US" sz="6000" dirty="0"/>
              <a:t>, OSHA, Weights And Measures, Hali </a:t>
            </a:r>
            <a:r>
              <a:rPr lang="en-US" sz="6000" dirty="0" err="1"/>
              <a:t>ya</a:t>
            </a:r>
            <a:r>
              <a:rPr lang="en-US" sz="6000" dirty="0"/>
              <a:t> </a:t>
            </a:r>
            <a:r>
              <a:rPr lang="en-US" sz="6000" dirty="0" err="1"/>
              <a:t>Hewa</a:t>
            </a:r>
            <a:r>
              <a:rPr lang="en-US" sz="6000" dirty="0"/>
              <a:t>,  </a:t>
            </a:r>
            <a:r>
              <a:rPr lang="en-US" sz="6000" dirty="0" err="1"/>
              <a:t>kodi</a:t>
            </a:r>
            <a:r>
              <a:rPr lang="en-US" sz="6000" dirty="0"/>
              <a:t> </a:t>
            </a:r>
            <a:r>
              <a:rPr lang="en-US" sz="6000" dirty="0" err="1"/>
              <a:t>mbali</a:t>
            </a:r>
            <a:r>
              <a:rPr lang="en-US" sz="6000" dirty="0"/>
              <a:t> </a:t>
            </a:r>
            <a:r>
              <a:rPr lang="en-US" sz="6000" dirty="0" err="1"/>
              <a:t>mbali</a:t>
            </a:r>
            <a:r>
              <a:rPr lang="en-US" sz="6000" dirty="0"/>
              <a:t>  </a:t>
            </a:r>
            <a:r>
              <a:rPr lang="en-US" sz="6000" dirty="0" err="1"/>
              <a:t>katika</a:t>
            </a:r>
            <a:r>
              <a:rPr lang="en-US" sz="6000" dirty="0"/>
              <a:t> </a:t>
            </a:r>
            <a:r>
              <a:rPr lang="en-US" sz="6000" dirty="0" err="1"/>
              <a:t>utekelezaji</a:t>
            </a:r>
            <a:r>
              <a:rPr lang="en-US" sz="6000" dirty="0"/>
              <a:t> wa </a:t>
            </a:r>
            <a:r>
              <a:rPr lang="en-US" sz="6000" dirty="0" err="1"/>
              <a:t>miradi</a:t>
            </a:r>
            <a:r>
              <a:rPr lang="en-US" sz="6000" dirty="0"/>
              <a:t>.</a:t>
            </a:r>
          </a:p>
          <a:p>
            <a:pPr lvl="0"/>
            <a:endParaRPr lang="en-US" sz="6000" dirty="0"/>
          </a:p>
        </p:txBody>
      </p:sp>
    </p:spTree>
    <p:extLst>
      <p:ext uri="{BB962C8B-B14F-4D97-AF65-F5344CB8AC3E}">
        <p14:creationId xmlns:p14="http://schemas.microsoft.com/office/powerpoint/2010/main" val="29953893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R="0" rtl="0"/>
            <a:r>
              <a:rPr lang="en-US" b="1" i="0" u="sng" strike="noStrike" baseline="0" smtClean="0">
                <a:latin typeface="Times New Roman" panose="02020603050405020304" pitchFamily="18" charset="0"/>
              </a:rPr>
              <a:t>Changamoto zinazowakabili makandarasi wengi wa ndani</a:t>
            </a:r>
          </a:p>
        </p:txBody>
      </p:sp>
      <p:sp>
        <p:nvSpPr>
          <p:cNvPr id="3" name="Text Placeholder 2"/>
          <p:cNvSpPr>
            <a:spLocks noGrp="1"/>
          </p:cNvSpPr>
          <p:nvPr>
            <p:ph type="body" idx="1"/>
          </p:nvPr>
        </p:nvSpPr>
        <p:spPr/>
        <p:txBody>
          <a:bodyPr>
            <a:normAutofit/>
          </a:bodyPr>
          <a:lstStyle/>
          <a:p>
            <a:r>
              <a:rPr lang="en-US" dirty="0" err="1"/>
              <a:t>Matatizo</a:t>
            </a:r>
            <a:r>
              <a:rPr lang="en-US" dirty="0"/>
              <a:t> </a:t>
            </a:r>
            <a:r>
              <a:rPr lang="en-US" dirty="0" err="1"/>
              <a:t>yanayo</a:t>
            </a:r>
            <a:r>
              <a:rPr lang="en-US" dirty="0"/>
              <a:t> </a:t>
            </a:r>
            <a:r>
              <a:rPr lang="en-US" dirty="0" err="1"/>
              <a:t>wakabili</a:t>
            </a:r>
            <a:r>
              <a:rPr lang="en-US" dirty="0"/>
              <a:t> </a:t>
            </a:r>
            <a:r>
              <a:rPr lang="en-US" dirty="0" err="1"/>
              <a:t>makandarasi</a:t>
            </a:r>
            <a:r>
              <a:rPr lang="en-US" dirty="0"/>
              <a:t> </a:t>
            </a:r>
            <a:r>
              <a:rPr lang="en-US" dirty="0" smtClean="0"/>
              <a:t> </a:t>
            </a:r>
            <a:r>
              <a:rPr lang="en-US" dirty="0" err="1"/>
              <a:t>bado</a:t>
            </a:r>
            <a:r>
              <a:rPr lang="en-US" dirty="0"/>
              <a:t> </a:t>
            </a:r>
            <a:r>
              <a:rPr lang="en-US" dirty="0" err="1"/>
              <a:t>ni</a:t>
            </a:r>
            <a:r>
              <a:rPr lang="en-US" dirty="0"/>
              <a:t> </a:t>
            </a:r>
            <a:r>
              <a:rPr lang="en-US" dirty="0" err="1" smtClean="0"/>
              <a:t>yale</a:t>
            </a:r>
            <a:r>
              <a:rPr lang="en-US" dirty="0" smtClean="0"/>
              <a:t> </a:t>
            </a:r>
            <a:r>
              <a:rPr lang="en-US" dirty="0" err="1"/>
              <a:t>yale</a:t>
            </a:r>
            <a:endParaRPr lang="en-US" dirty="0"/>
          </a:p>
          <a:p>
            <a:pPr lvl="0"/>
            <a:r>
              <a:rPr lang="en-US" dirty="0" err="1" smtClean="0"/>
              <a:t>Mitaji</a:t>
            </a:r>
            <a:r>
              <a:rPr lang="en-US" dirty="0" smtClean="0"/>
              <a:t> </a:t>
            </a:r>
            <a:r>
              <a:rPr lang="en-US" dirty="0" err="1"/>
              <a:t>bado</a:t>
            </a:r>
            <a:r>
              <a:rPr lang="en-US" dirty="0"/>
              <a:t> </a:t>
            </a:r>
            <a:r>
              <a:rPr lang="en-US" dirty="0" err="1"/>
              <a:t>ni</a:t>
            </a:r>
            <a:r>
              <a:rPr lang="en-US" dirty="0"/>
              <a:t> </a:t>
            </a:r>
            <a:r>
              <a:rPr lang="en-US" dirty="0" err="1"/>
              <a:t>tatizo</a:t>
            </a:r>
            <a:r>
              <a:rPr lang="en-US" dirty="0"/>
              <a:t> </a:t>
            </a:r>
            <a:r>
              <a:rPr lang="en-US" dirty="0" err="1"/>
              <a:t>kubwa</a:t>
            </a:r>
            <a:r>
              <a:rPr lang="en-US" dirty="0"/>
              <a:t> </a:t>
            </a:r>
            <a:r>
              <a:rPr lang="en-US" dirty="0" err="1"/>
              <a:t>kwa</a:t>
            </a:r>
            <a:r>
              <a:rPr lang="en-US" dirty="0"/>
              <a:t> </a:t>
            </a:r>
            <a:r>
              <a:rPr lang="en-US" dirty="0" err="1"/>
              <a:t>makandarasi</a:t>
            </a:r>
            <a:r>
              <a:rPr lang="en-US" dirty="0"/>
              <a:t> </a:t>
            </a:r>
            <a:r>
              <a:rPr lang="en-US" dirty="0" err="1"/>
              <a:t>wengi</a:t>
            </a:r>
            <a:r>
              <a:rPr lang="en-US" dirty="0"/>
              <a:t>. </a:t>
            </a:r>
            <a:r>
              <a:rPr lang="en-US" dirty="0" err="1"/>
              <a:t>Mitambo</a:t>
            </a:r>
            <a:r>
              <a:rPr lang="en-US" dirty="0"/>
              <a:t> </a:t>
            </a:r>
            <a:r>
              <a:rPr lang="en-US" dirty="0" err="1"/>
              <a:t>ni</a:t>
            </a:r>
            <a:r>
              <a:rPr lang="en-US" dirty="0"/>
              <a:t> </a:t>
            </a:r>
            <a:r>
              <a:rPr lang="en-US" dirty="0" err="1"/>
              <a:t>ghali</a:t>
            </a:r>
            <a:r>
              <a:rPr lang="en-US" dirty="0"/>
              <a:t> </a:t>
            </a:r>
            <a:r>
              <a:rPr lang="en-US" dirty="0" err="1"/>
              <a:t>na</a:t>
            </a:r>
            <a:r>
              <a:rPr lang="en-US" dirty="0"/>
              <a:t> </a:t>
            </a:r>
            <a:r>
              <a:rPr lang="en-US" dirty="0" err="1"/>
              <a:t>upatikanaji</a:t>
            </a:r>
            <a:r>
              <a:rPr lang="en-US" dirty="0"/>
              <a:t> wake </a:t>
            </a:r>
            <a:r>
              <a:rPr lang="en-US" dirty="0" err="1"/>
              <a:t>kupitia</a:t>
            </a:r>
            <a:r>
              <a:rPr lang="en-US" dirty="0"/>
              <a:t> </a:t>
            </a:r>
            <a:r>
              <a:rPr lang="en-US" dirty="0" err="1"/>
              <a:t>mabenki</a:t>
            </a:r>
            <a:r>
              <a:rPr lang="en-US" dirty="0"/>
              <a:t> au hire purchase agreements </a:t>
            </a:r>
            <a:r>
              <a:rPr lang="en-US" dirty="0" err="1"/>
              <a:t>zinazo</a:t>
            </a:r>
            <a:r>
              <a:rPr lang="en-US" dirty="0"/>
              <a:t> </a:t>
            </a:r>
            <a:r>
              <a:rPr lang="en-US" dirty="0" err="1"/>
              <a:t>hitaji</a:t>
            </a:r>
            <a:r>
              <a:rPr lang="en-US" dirty="0"/>
              <a:t> </a:t>
            </a:r>
            <a:r>
              <a:rPr lang="en-US" dirty="0" err="1"/>
              <a:t>dhamana</a:t>
            </a:r>
            <a:r>
              <a:rPr lang="en-US" dirty="0"/>
              <a:t> </a:t>
            </a:r>
            <a:r>
              <a:rPr lang="en-US" dirty="0" err="1"/>
              <a:t>ni</a:t>
            </a:r>
            <a:r>
              <a:rPr lang="en-US" dirty="0"/>
              <a:t> </a:t>
            </a:r>
            <a:r>
              <a:rPr lang="en-US" dirty="0" err="1"/>
              <a:t>mzigo</a:t>
            </a:r>
            <a:r>
              <a:rPr lang="en-US" dirty="0"/>
              <a:t> </a:t>
            </a:r>
            <a:r>
              <a:rPr lang="en-US" dirty="0" err="1"/>
              <a:t>mkubwa</a:t>
            </a:r>
            <a:r>
              <a:rPr lang="en-US" dirty="0"/>
              <a:t> </a:t>
            </a:r>
            <a:r>
              <a:rPr lang="en-US" dirty="0" smtClean="0"/>
              <a:t>.</a:t>
            </a:r>
            <a:endParaRPr lang="en-US" dirty="0"/>
          </a:p>
        </p:txBody>
      </p:sp>
    </p:spTree>
    <p:extLst>
      <p:ext uri="{BB962C8B-B14F-4D97-AF65-F5344CB8AC3E}">
        <p14:creationId xmlns:p14="http://schemas.microsoft.com/office/powerpoint/2010/main" val="270658867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149927" y="1731818"/>
            <a:ext cx="8575964" cy="3785652"/>
          </a:xfrm>
          <a:prstGeom prst="rect">
            <a:avLst/>
          </a:prstGeom>
        </p:spPr>
        <p:txBody>
          <a:bodyPr wrap="square">
            <a:spAutoFit/>
          </a:bodyPr>
          <a:lstStyle/>
          <a:p>
            <a:pPr marL="285750" lvl="0" indent="-285750">
              <a:buFont typeface="Arial" panose="020B0604020202020204" pitchFamily="34" charset="0"/>
              <a:buChar char="•"/>
            </a:pPr>
            <a:r>
              <a:rPr lang="en-US" sz="2400" dirty="0" err="1" smtClean="0"/>
              <a:t>Kazi</a:t>
            </a:r>
            <a:r>
              <a:rPr lang="en-US" sz="2400" dirty="0" smtClean="0"/>
              <a:t> </a:t>
            </a:r>
            <a:r>
              <a:rPr lang="en-US" sz="2400" dirty="0" err="1" smtClean="0"/>
              <a:t>za</a:t>
            </a:r>
            <a:r>
              <a:rPr lang="en-US" sz="2400" dirty="0" smtClean="0"/>
              <a:t> </a:t>
            </a:r>
            <a:r>
              <a:rPr lang="en-US" sz="2400" dirty="0" err="1" smtClean="0"/>
              <a:t>ujenzi</a:t>
            </a:r>
            <a:r>
              <a:rPr lang="en-US" sz="2400" dirty="0" smtClean="0"/>
              <a:t> </a:t>
            </a:r>
            <a:r>
              <a:rPr lang="en-US" sz="2400" dirty="0" err="1" smtClean="0"/>
              <a:t>zinapatikana</a:t>
            </a:r>
            <a:r>
              <a:rPr lang="en-US" sz="2400" dirty="0" smtClean="0"/>
              <a:t> </a:t>
            </a:r>
            <a:r>
              <a:rPr lang="en-US" sz="2400" dirty="0" err="1" smtClean="0"/>
              <a:t>kwa</a:t>
            </a:r>
            <a:r>
              <a:rPr lang="en-US" sz="2400" dirty="0" smtClean="0"/>
              <a:t> </a:t>
            </a:r>
            <a:r>
              <a:rPr lang="en-US" sz="2400" dirty="0" err="1" smtClean="0"/>
              <a:t>shida</a:t>
            </a:r>
            <a:r>
              <a:rPr lang="en-US" sz="2400" dirty="0" smtClean="0"/>
              <a:t>  </a:t>
            </a:r>
            <a:r>
              <a:rPr lang="en-US" sz="2400" dirty="0" err="1" smtClean="0"/>
              <a:t>na</a:t>
            </a:r>
            <a:r>
              <a:rPr lang="en-US" sz="2400" dirty="0" smtClean="0"/>
              <a:t> </a:t>
            </a:r>
            <a:r>
              <a:rPr lang="en-US" sz="2400" dirty="0" err="1" smtClean="0"/>
              <a:t>ili</a:t>
            </a:r>
            <a:r>
              <a:rPr lang="en-US" sz="2400" dirty="0" smtClean="0"/>
              <a:t> </a:t>
            </a:r>
            <a:r>
              <a:rPr lang="en-US" sz="2400" dirty="0" err="1" smtClean="0"/>
              <a:t>kutatua</a:t>
            </a:r>
            <a:r>
              <a:rPr lang="en-US" sz="2400" dirty="0" smtClean="0"/>
              <a:t>  </a:t>
            </a:r>
            <a:r>
              <a:rPr lang="en-US" sz="2400" dirty="0" err="1" smtClean="0"/>
              <a:t>serikali</a:t>
            </a:r>
            <a:r>
              <a:rPr lang="en-US" sz="2400" dirty="0" smtClean="0"/>
              <a:t> </a:t>
            </a:r>
            <a:r>
              <a:rPr lang="en-US" sz="2400" dirty="0" err="1" smtClean="0"/>
              <a:t>ikubali</a:t>
            </a:r>
            <a:r>
              <a:rPr lang="en-US" sz="2400" dirty="0" smtClean="0"/>
              <a:t>  </a:t>
            </a:r>
            <a:r>
              <a:rPr lang="en-US" sz="2400" dirty="0" err="1" smtClean="0"/>
              <a:t>kupitia</a:t>
            </a:r>
            <a:r>
              <a:rPr lang="en-US" sz="2400" dirty="0" smtClean="0"/>
              <a:t> CRB </a:t>
            </a:r>
            <a:r>
              <a:rPr lang="en-US" sz="2400" dirty="0" err="1" smtClean="0"/>
              <a:t>na</a:t>
            </a:r>
            <a:r>
              <a:rPr lang="en-US" sz="2400" dirty="0" smtClean="0"/>
              <a:t> </a:t>
            </a:r>
            <a:r>
              <a:rPr lang="en-US" sz="2400" dirty="0" err="1" smtClean="0"/>
              <a:t>Bodi</a:t>
            </a:r>
            <a:r>
              <a:rPr lang="en-US" sz="2400" dirty="0" smtClean="0"/>
              <a:t> </a:t>
            </a:r>
            <a:r>
              <a:rPr lang="en-US" sz="2400" dirty="0" err="1" smtClean="0"/>
              <a:t>zingine</a:t>
            </a:r>
            <a:r>
              <a:rPr lang="en-US" sz="2400" dirty="0" smtClean="0"/>
              <a:t>, </a:t>
            </a:r>
            <a:r>
              <a:rPr lang="en-US" sz="2400" dirty="0" err="1" smtClean="0"/>
              <a:t>zoezi</a:t>
            </a:r>
            <a:r>
              <a:rPr lang="en-US" sz="2400" dirty="0" smtClean="0"/>
              <a:t> la Joint Ventures  </a:t>
            </a:r>
            <a:r>
              <a:rPr lang="en-US" sz="2400" dirty="0" err="1" smtClean="0"/>
              <a:t>ili</a:t>
            </a:r>
            <a:r>
              <a:rPr lang="en-US" sz="2400" dirty="0" smtClean="0"/>
              <a:t> </a:t>
            </a:r>
            <a:r>
              <a:rPr lang="en-US" sz="2400" dirty="0" err="1" smtClean="0"/>
              <a:t>makandarasi</a:t>
            </a:r>
            <a:r>
              <a:rPr lang="en-US" sz="2400" dirty="0" smtClean="0"/>
              <a:t> </a:t>
            </a:r>
            <a:r>
              <a:rPr lang="en-US" sz="2400" dirty="0" err="1" smtClean="0"/>
              <a:t>waweze</a:t>
            </a:r>
            <a:r>
              <a:rPr lang="en-US" sz="2400" dirty="0" smtClean="0"/>
              <a:t> </a:t>
            </a:r>
            <a:r>
              <a:rPr lang="en-US" sz="2400" dirty="0" err="1" smtClean="0"/>
              <a:t>kuunganisha</a:t>
            </a:r>
            <a:r>
              <a:rPr lang="en-US" sz="2400" dirty="0" smtClean="0"/>
              <a:t>  </a:t>
            </a:r>
            <a:r>
              <a:rPr lang="en-US" sz="2400" dirty="0" err="1" smtClean="0"/>
              <a:t>mitaji</a:t>
            </a:r>
            <a:r>
              <a:rPr lang="en-US" sz="2400" dirty="0" smtClean="0"/>
              <a:t> </a:t>
            </a:r>
            <a:r>
              <a:rPr lang="en-US" sz="2400" dirty="0" err="1" smtClean="0"/>
              <a:t>na</a:t>
            </a:r>
            <a:r>
              <a:rPr lang="en-US" sz="2400" dirty="0" smtClean="0"/>
              <a:t> </a:t>
            </a:r>
            <a:r>
              <a:rPr lang="en-US" sz="2400" dirty="0" err="1" smtClean="0"/>
              <a:t>uwezo</a:t>
            </a:r>
            <a:r>
              <a:rPr lang="en-US" sz="2400" dirty="0" smtClean="0"/>
              <a:t> </a:t>
            </a:r>
            <a:r>
              <a:rPr lang="en-US" sz="2400" dirty="0" err="1" smtClean="0"/>
              <a:t>wao</a:t>
            </a:r>
            <a:endParaRPr lang="en-US" sz="2400" dirty="0" smtClean="0"/>
          </a:p>
          <a:p>
            <a:pPr marL="285750" lvl="0" indent="-285750">
              <a:buFont typeface="Arial" panose="020B0604020202020204" pitchFamily="34" charset="0"/>
              <a:buChar char="•"/>
            </a:pPr>
            <a:r>
              <a:rPr lang="en-US" sz="2400" dirty="0" err="1" smtClean="0"/>
              <a:t>Ushindani</a:t>
            </a:r>
            <a:r>
              <a:rPr lang="en-US" sz="2400" dirty="0" smtClean="0"/>
              <a:t> </a:t>
            </a:r>
            <a:r>
              <a:rPr lang="en-US" sz="2400" dirty="0" err="1" smtClean="0"/>
              <a:t>usio</a:t>
            </a:r>
            <a:r>
              <a:rPr lang="en-US" sz="2400" dirty="0" smtClean="0"/>
              <a:t> </a:t>
            </a:r>
            <a:r>
              <a:rPr lang="en-US" sz="2400" dirty="0" err="1" smtClean="0"/>
              <a:t>na</a:t>
            </a:r>
            <a:r>
              <a:rPr lang="en-US" sz="2400" dirty="0" smtClean="0"/>
              <a:t> </a:t>
            </a:r>
            <a:r>
              <a:rPr lang="en-US" sz="2400" dirty="0" err="1" smtClean="0"/>
              <a:t>tija</a:t>
            </a:r>
            <a:r>
              <a:rPr lang="en-US" sz="2400" dirty="0" smtClean="0"/>
              <a:t>  </a:t>
            </a:r>
            <a:r>
              <a:rPr lang="en-US" sz="2400" dirty="0" err="1" smtClean="0"/>
              <a:t>kati</a:t>
            </a:r>
            <a:r>
              <a:rPr lang="en-US" sz="2400" dirty="0" smtClean="0"/>
              <a:t> </a:t>
            </a:r>
            <a:r>
              <a:rPr lang="en-US" sz="2400" dirty="0" err="1" smtClean="0"/>
              <a:t>ya</a:t>
            </a:r>
            <a:r>
              <a:rPr lang="en-US" sz="2400" dirty="0" smtClean="0"/>
              <a:t> </a:t>
            </a:r>
            <a:r>
              <a:rPr lang="en-US" sz="2400" dirty="0" err="1" smtClean="0"/>
              <a:t>Makandarasi</a:t>
            </a:r>
            <a:r>
              <a:rPr lang="en-US" sz="2400" dirty="0" smtClean="0"/>
              <a:t> </a:t>
            </a:r>
            <a:r>
              <a:rPr lang="en-US" sz="2400" dirty="0" err="1" smtClean="0"/>
              <a:t>kuweka</a:t>
            </a:r>
            <a:r>
              <a:rPr lang="en-US" sz="2400" dirty="0" smtClean="0"/>
              <a:t> </a:t>
            </a:r>
            <a:r>
              <a:rPr lang="en-US" sz="2400" dirty="0" err="1" smtClean="0"/>
              <a:t>gharama</a:t>
            </a:r>
            <a:r>
              <a:rPr lang="en-US" sz="2400" dirty="0" smtClean="0"/>
              <a:t> </a:t>
            </a:r>
            <a:r>
              <a:rPr lang="en-US" sz="2400" dirty="0" err="1" smtClean="0"/>
              <a:t>ndogo</a:t>
            </a:r>
            <a:r>
              <a:rPr lang="en-US" sz="2400" dirty="0" smtClean="0"/>
              <a:t> </a:t>
            </a:r>
            <a:r>
              <a:rPr lang="en-US" sz="2400" dirty="0" err="1" smtClean="0"/>
              <a:t>ambazo</a:t>
            </a:r>
            <a:r>
              <a:rPr lang="en-US" sz="2400" dirty="0" smtClean="0"/>
              <a:t> </a:t>
            </a:r>
            <a:r>
              <a:rPr lang="en-US" sz="2400" dirty="0" err="1" smtClean="0"/>
              <a:t>hazikidhi</a:t>
            </a:r>
            <a:r>
              <a:rPr lang="en-US" sz="2400" dirty="0" smtClean="0"/>
              <a:t> </a:t>
            </a:r>
            <a:r>
              <a:rPr lang="en-US" sz="2400" dirty="0" err="1" smtClean="0"/>
              <a:t>utekelezaji</a:t>
            </a:r>
            <a:r>
              <a:rPr lang="en-US" sz="2400" dirty="0" smtClean="0"/>
              <a:t> wa </a:t>
            </a:r>
            <a:r>
              <a:rPr lang="en-US" sz="2400" dirty="0" err="1" smtClean="0"/>
              <a:t>mradi,Clients</a:t>
            </a:r>
            <a:r>
              <a:rPr lang="en-US" sz="2400" dirty="0" smtClean="0"/>
              <a:t>/Consultants </a:t>
            </a:r>
            <a:r>
              <a:rPr lang="en-US" sz="2400" dirty="0" err="1" smtClean="0"/>
              <a:t>waltazame</a:t>
            </a:r>
            <a:r>
              <a:rPr lang="en-US" sz="2400" dirty="0" smtClean="0"/>
              <a:t> </a:t>
            </a:r>
            <a:r>
              <a:rPr lang="en-US" sz="2400" dirty="0" err="1" smtClean="0"/>
              <a:t>hili</a:t>
            </a:r>
            <a:r>
              <a:rPr lang="en-US" sz="2400" dirty="0" smtClean="0"/>
              <a:t> .</a:t>
            </a:r>
          </a:p>
          <a:p>
            <a:pPr marL="285750" lvl="0" indent="-285750">
              <a:buFont typeface="Arial" panose="020B0604020202020204" pitchFamily="34" charset="0"/>
              <a:buChar char="•"/>
            </a:pPr>
            <a:r>
              <a:rPr lang="en-US" sz="2400" dirty="0" err="1" smtClean="0"/>
              <a:t>Kodi</a:t>
            </a:r>
            <a:r>
              <a:rPr lang="en-US" sz="2400" dirty="0" smtClean="0"/>
              <a:t> </a:t>
            </a:r>
            <a:r>
              <a:rPr lang="en-US" sz="2400" dirty="0" err="1" smtClean="0"/>
              <a:t>na</a:t>
            </a:r>
            <a:r>
              <a:rPr lang="en-US" sz="2400" dirty="0" smtClean="0"/>
              <a:t> </a:t>
            </a:r>
            <a:r>
              <a:rPr lang="en-US" sz="2400" dirty="0" err="1" smtClean="0"/>
              <a:t>tozo</a:t>
            </a:r>
            <a:r>
              <a:rPr lang="en-US" sz="2400" dirty="0" smtClean="0"/>
              <a:t> </a:t>
            </a:r>
            <a:r>
              <a:rPr lang="en-US" sz="2400" dirty="0" err="1" smtClean="0"/>
              <a:t>nyingi</a:t>
            </a:r>
            <a:r>
              <a:rPr lang="en-US" sz="2400" dirty="0" smtClean="0"/>
              <a:t> </a:t>
            </a:r>
            <a:r>
              <a:rPr lang="en-US" sz="2400" dirty="0" err="1" smtClean="0"/>
              <a:t>kuwa</a:t>
            </a:r>
            <a:r>
              <a:rPr lang="en-US" sz="2400" dirty="0" smtClean="0"/>
              <a:t> </a:t>
            </a:r>
            <a:r>
              <a:rPr lang="en-US" sz="2400" dirty="0" err="1" smtClean="0"/>
              <a:t>kikwazo</a:t>
            </a:r>
            <a:r>
              <a:rPr lang="en-US" sz="2400" dirty="0" smtClean="0"/>
              <a:t> </a:t>
            </a:r>
            <a:r>
              <a:rPr lang="en-US" sz="2400" dirty="0" err="1" smtClean="0"/>
              <a:t>katika</a:t>
            </a:r>
            <a:r>
              <a:rPr lang="en-US" sz="2400" dirty="0" smtClean="0"/>
              <a:t> </a:t>
            </a:r>
            <a:r>
              <a:rPr lang="en-US" sz="2400" dirty="0" err="1" smtClean="0"/>
              <a:t>ukuaji</a:t>
            </a:r>
            <a:r>
              <a:rPr lang="en-US" sz="2400" dirty="0" smtClean="0"/>
              <a:t> wa </a:t>
            </a:r>
            <a:r>
              <a:rPr lang="en-US" sz="2400" dirty="0" err="1" smtClean="0"/>
              <a:t>mitaji</a:t>
            </a:r>
            <a:r>
              <a:rPr lang="en-US" sz="2400" dirty="0" smtClean="0"/>
              <a:t>. Vile </a:t>
            </a:r>
            <a:r>
              <a:rPr lang="en-US" sz="2400" dirty="0" err="1" smtClean="0"/>
              <a:t>vile</a:t>
            </a:r>
            <a:r>
              <a:rPr lang="en-US" sz="2400" dirty="0" smtClean="0"/>
              <a:t> </a:t>
            </a:r>
            <a:r>
              <a:rPr lang="en-US" sz="2400" dirty="0" err="1" smtClean="0"/>
              <a:t>kwa</a:t>
            </a:r>
            <a:r>
              <a:rPr lang="en-US" sz="2400" dirty="0" smtClean="0"/>
              <a:t> </a:t>
            </a:r>
            <a:r>
              <a:rPr lang="en-US" sz="2400" dirty="0" err="1" smtClean="0"/>
              <a:t>maoni</a:t>
            </a:r>
            <a:r>
              <a:rPr lang="en-US" sz="2400" dirty="0" smtClean="0"/>
              <a:t> </a:t>
            </a:r>
            <a:r>
              <a:rPr lang="en-US" sz="2400" dirty="0" err="1" smtClean="0"/>
              <a:t>yangu</a:t>
            </a:r>
            <a:r>
              <a:rPr lang="en-US" sz="2400" dirty="0" smtClean="0"/>
              <a:t> </a:t>
            </a:r>
            <a:r>
              <a:rPr lang="en-US" sz="2400" dirty="0" err="1" smtClean="0"/>
              <a:t>kodi</a:t>
            </a:r>
            <a:r>
              <a:rPr lang="en-US" sz="2400" dirty="0" smtClean="0"/>
              <a:t> </a:t>
            </a:r>
            <a:r>
              <a:rPr lang="en-US" sz="2400" dirty="0" err="1" smtClean="0"/>
              <a:t>za</a:t>
            </a:r>
            <a:r>
              <a:rPr lang="en-US" sz="2400" dirty="0" smtClean="0"/>
              <a:t> </a:t>
            </a:r>
            <a:r>
              <a:rPr lang="en-US" sz="2400" dirty="0" err="1" smtClean="0"/>
              <a:t>ununuaji</a:t>
            </a:r>
            <a:r>
              <a:rPr lang="en-US" sz="2400" dirty="0" smtClean="0"/>
              <a:t> wa </a:t>
            </a:r>
            <a:r>
              <a:rPr lang="en-US" sz="2400" dirty="0" err="1" smtClean="0"/>
              <a:t>mitambo</a:t>
            </a:r>
            <a:r>
              <a:rPr lang="en-US" sz="2400" dirty="0" smtClean="0"/>
              <a:t> </a:t>
            </a:r>
            <a:r>
              <a:rPr lang="en-US" sz="2400" dirty="0" err="1" smtClean="0"/>
              <a:t>ziangaliwe</a:t>
            </a:r>
            <a:r>
              <a:rPr lang="en-US" sz="2400" dirty="0" smtClean="0"/>
              <a:t> </a:t>
            </a:r>
            <a:r>
              <a:rPr lang="en-US" sz="2400" dirty="0" err="1" smtClean="0"/>
              <a:t>ili</a:t>
            </a:r>
            <a:r>
              <a:rPr lang="en-US" sz="2400" dirty="0" smtClean="0"/>
              <a:t> </a:t>
            </a:r>
            <a:r>
              <a:rPr lang="en-US" sz="2400" dirty="0" err="1" smtClean="0"/>
              <a:t>zipunguzwe</a:t>
            </a:r>
            <a:r>
              <a:rPr lang="en-US" sz="2400" dirty="0" smtClean="0"/>
              <a:t> au </a:t>
            </a:r>
            <a:r>
              <a:rPr lang="en-US" sz="2400" dirty="0" err="1" smtClean="0"/>
              <a:t>kuondolewa</a:t>
            </a:r>
            <a:r>
              <a:rPr lang="en-US" sz="2400" dirty="0" smtClean="0"/>
              <a:t> </a:t>
            </a:r>
            <a:r>
              <a:rPr lang="en-US" sz="2400" dirty="0" err="1" smtClean="0"/>
              <a:t>kabisa,hii</a:t>
            </a:r>
            <a:r>
              <a:rPr lang="en-US" sz="2400" dirty="0" smtClean="0"/>
              <a:t> </a:t>
            </a:r>
            <a:r>
              <a:rPr lang="en-US" sz="2400" dirty="0" err="1" smtClean="0"/>
              <a:t>ni</a:t>
            </a:r>
            <a:r>
              <a:rPr lang="en-US" sz="2400" dirty="0" smtClean="0"/>
              <a:t> </a:t>
            </a:r>
            <a:r>
              <a:rPr lang="en-US" sz="2400" dirty="0" err="1" smtClean="0"/>
              <a:t>mitambo</a:t>
            </a:r>
            <a:r>
              <a:rPr lang="en-US" sz="2400" dirty="0" smtClean="0"/>
              <a:t> </a:t>
            </a:r>
            <a:r>
              <a:rPr lang="en-US" sz="2400" dirty="0" err="1" smtClean="0"/>
              <a:t>ni</a:t>
            </a:r>
            <a:r>
              <a:rPr lang="en-US" sz="2400" dirty="0" smtClean="0"/>
              <a:t> </a:t>
            </a:r>
            <a:r>
              <a:rPr lang="en-US" sz="2400" dirty="0" err="1" smtClean="0"/>
              <a:t>ya</a:t>
            </a:r>
            <a:r>
              <a:rPr lang="en-US" sz="2400" dirty="0" smtClean="0"/>
              <a:t> </a:t>
            </a:r>
            <a:r>
              <a:rPr lang="en-US" sz="2400" dirty="0" err="1" smtClean="0"/>
              <a:t>kuzalishia</a:t>
            </a:r>
            <a:r>
              <a:rPr lang="en-US" sz="2400" dirty="0" smtClean="0"/>
              <a:t> </a:t>
            </a:r>
            <a:r>
              <a:rPr lang="en-US" sz="2400" dirty="0" err="1" smtClean="0"/>
              <a:t>mali</a:t>
            </a:r>
            <a:r>
              <a:rPr lang="en-US" sz="2400" dirty="0" smtClean="0"/>
              <a:t> </a:t>
            </a:r>
            <a:r>
              <a:rPr lang="en-US" sz="2400" dirty="0" err="1" smtClean="0"/>
              <a:t>na</a:t>
            </a:r>
            <a:r>
              <a:rPr lang="en-US" sz="2400" dirty="0" smtClean="0"/>
              <a:t> </a:t>
            </a:r>
            <a:r>
              <a:rPr lang="en-US" sz="2400" dirty="0" err="1" smtClean="0"/>
              <a:t>si</a:t>
            </a:r>
            <a:r>
              <a:rPr lang="en-US" sz="2400" dirty="0" smtClean="0"/>
              <a:t> </a:t>
            </a:r>
            <a:r>
              <a:rPr lang="en-US" sz="2400" dirty="0" err="1" smtClean="0"/>
              <a:t>ya</a:t>
            </a:r>
            <a:r>
              <a:rPr lang="en-US" sz="2400" dirty="0" smtClean="0"/>
              <a:t> </a:t>
            </a:r>
            <a:r>
              <a:rPr lang="en-US" sz="2400" dirty="0" err="1" smtClean="0"/>
              <a:t>anasa</a:t>
            </a:r>
            <a:r>
              <a:rPr lang="en-US" sz="2400" dirty="0" smtClean="0"/>
              <a:t>.</a:t>
            </a:r>
            <a:endParaRPr lang="en-US" sz="2400" dirty="0"/>
          </a:p>
        </p:txBody>
      </p:sp>
    </p:spTree>
    <p:extLst>
      <p:ext uri="{BB962C8B-B14F-4D97-AF65-F5344CB8AC3E}">
        <p14:creationId xmlns:p14="http://schemas.microsoft.com/office/powerpoint/2010/main" val="121635175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marR="0" rtl="0"/>
            <a:r>
              <a:rPr lang="en-US" b="1" i="0" u="sng" strike="noStrike" baseline="0" smtClean="0">
                <a:latin typeface="Times New Roman" panose="02020603050405020304" pitchFamily="18" charset="0"/>
              </a:rPr>
              <a:t>Changamoto zinazosababishwa na utendaji wa wadau (Taasisi za Umma/Halmashauri/)</a:t>
            </a:r>
          </a:p>
        </p:txBody>
      </p:sp>
      <p:sp>
        <p:nvSpPr>
          <p:cNvPr id="3" name="Text Placeholder 2"/>
          <p:cNvSpPr>
            <a:spLocks noGrp="1"/>
          </p:cNvSpPr>
          <p:nvPr>
            <p:ph type="body" idx="1"/>
          </p:nvPr>
        </p:nvSpPr>
        <p:spPr/>
        <p:txBody>
          <a:bodyPr>
            <a:normAutofit fontScale="85000" lnSpcReduction="20000"/>
          </a:bodyPr>
          <a:lstStyle/>
          <a:p>
            <a:pPr marL="0" indent="0">
              <a:buNone/>
            </a:pPr>
            <a:endParaRPr lang="en-US" dirty="0"/>
          </a:p>
          <a:p>
            <a:pPr lvl="0"/>
            <a:r>
              <a:rPr lang="en-US" dirty="0" err="1"/>
              <a:t>Miradi</a:t>
            </a:r>
            <a:r>
              <a:rPr lang="en-US" dirty="0"/>
              <a:t> </a:t>
            </a:r>
            <a:r>
              <a:rPr lang="en-US" dirty="0" err="1"/>
              <a:t>kutofanyiwa</a:t>
            </a:r>
            <a:r>
              <a:rPr lang="en-US" dirty="0"/>
              <a:t> </a:t>
            </a:r>
            <a:r>
              <a:rPr lang="en-US" dirty="0" err="1"/>
              <a:t>upembuzi</a:t>
            </a:r>
            <a:r>
              <a:rPr lang="en-US" dirty="0"/>
              <a:t> </a:t>
            </a:r>
            <a:r>
              <a:rPr lang="en-US" dirty="0" err="1"/>
              <a:t>na</a:t>
            </a:r>
            <a:r>
              <a:rPr lang="en-US" dirty="0"/>
              <a:t> </a:t>
            </a:r>
            <a:r>
              <a:rPr lang="en-US" dirty="0" err="1" smtClean="0"/>
              <a:t>usanifu</a:t>
            </a:r>
            <a:r>
              <a:rPr lang="en-US" dirty="0" smtClean="0"/>
              <a:t>(project design) </a:t>
            </a:r>
            <a:r>
              <a:rPr lang="en-US" dirty="0" err="1"/>
              <a:t>ya</a:t>
            </a:r>
            <a:r>
              <a:rPr lang="en-US" dirty="0"/>
              <a:t> </a:t>
            </a:r>
            <a:r>
              <a:rPr lang="en-US" dirty="0" err="1"/>
              <a:t>kukidhi</a:t>
            </a:r>
            <a:r>
              <a:rPr lang="en-US" dirty="0"/>
              <a:t> </a:t>
            </a:r>
            <a:r>
              <a:rPr lang="en-US" dirty="0" err="1"/>
              <a:t>mradi</a:t>
            </a:r>
            <a:r>
              <a:rPr lang="en-US" dirty="0"/>
              <a:t>. </a:t>
            </a:r>
            <a:r>
              <a:rPr lang="en-US" dirty="0" err="1" smtClean="0"/>
              <a:t>Mfano</a:t>
            </a:r>
            <a:r>
              <a:rPr lang="en-US" dirty="0" smtClean="0"/>
              <a:t> </a:t>
            </a:r>
            <a:r>
              <a:rPr lang="en-US" dirty="0" err="1" smtClean="0"/>
              <a:t>miradi</a:t>
            </a:r>
            <a:r>
              <a:rPr lang="en-US" dirty="0" smtClean="0"/>
              <a:t>  </a:t>
            </a:r>
            <a:r>
              <a:rPr lang="en-US" dirty="0" err="1" smtClean="0"/>
              <a:t>mingi</a:t>
            </a:r>
            <a:r>
              <a:rPr lang="en-US" dirty="0" smtClean="0"/>
              <a:t> </a:t>
            </a:r>
            <a:r>
              <a:rPr lang="en-US" dirty="0" err="1" smtClean="0"/>
              <a:t>ya</a:t>
            </a:r>
            <a:r>
              <a:rPr lang="en-US" dirty="0" smtClean="0"/>
              <a:t> </a:t>
            </a:r>
            <a:r>
              <a:rPr lang="en-US" dirty="0" err="1" smtClean="0"/>
              <a:t>Maji</a:t>
            </a:r>
            <a:r>
              <a:rPr lang="en-US" dirty="0" smtClean="0"/>
              <a:t> </a:t>
            </a:r>
            <a:r>
              <a:rPr lang="en-US" dirty="0" err="1"/>
              <a:t>kutofanyiwa</a:t>
            </a:r>
            <a:r>
              <a:rPr lang="en-US" dirty="0"/>
              <a:t> </a:t>
            </a:r>
            <a:r>
              <a:rPr lang="en-US" dirty="0" err="1"/>
              <a:t>upembuzi</a:t>
            </a:r>
            <a:r>
              <a:rPr lang="en-US" dirty="0"/>
              <a:t> wa </a:t>
            </a:r>
            <a:r>
              <a:rPr lang="en-US" dirty="0" err="1"/>
              <a:t>kutosha</a:t>
            </a:r>
            <a:r>
              <a:rPr lang="en-US" dirty="0"/>
              <a:t> , </a:t>
            </a:r>
            <a:r>
              <a:rPr lang="en-US" dirty="0" err="1"/>
              <a:t>na</a:t>
            </a:r>
            <a:r>
              <a:rPr lang="en-US" dirty="0"/>
              <a:t> </a:t>
            </a:r>
            <a:r>
              <a:rPr lang="en-US" dirty="0" err="1"/>
              <a:t>visima</a:t>
            </a:r>
            <a:r>
              <a:rPr lang="en-US" dirty="0"/>
              <a:t> </a:t>
            </a:r>
            <a:r>
              <a:rPr lang="en-US" dirty="0" err="1"/>
              <a:t>vikichimbwa</a:t>
            </a:r>
            <a:r>
              <a:rPr lang="en-US" dirty="0"/>
              <a:t> </a:t>
            </a:r>
            <a:r>
              <a:rPr lang="en-US" dirty="0" err="1"/>
              <a:t>maji</a:t>
            </a:r>
            <a:r>
              <a:rPr lang="en-US" dirty="0"/>
              <a:t> </a:t>
            </a:r>
            <a:r>
              <a:rPr lang="en-US" dirty="0" err="1"/>
              <a:t>hakuna</a:t>
            </a:r>
            <a:r>
              <a:rPr lang="en-US" dirty="0"/>
              <a:t>. </a:t>
            </a:r>
            <a:r>
              <a:rPr lang="en-US" dirty="0" smtClean="0"/>
              <a:t> </a:t>
            </a:r>
            <a:endParaRPr lang="en-US" dirty="0"/>
          </a:p>
          <a:p>
            <a:pPr lvl="0"/>
            <a:r>
              <a:rPr lang="en-US" dirty="0" err="1"/>
              <a:t>Miradi</a:t>
            </a:r>
            <a:r>
              <a:rPr lang="en-US" dirty="0"/>
              <a:t> </a:t>
            </a:r>
            <a:r>
              <a:rPr lang="en-US" dirty="0" err="1"/>
              <a:t>mingi</a:t>
            </a:r>
            <a:r>
              <a:rPr lang="en-US" dirty="0"/>
              <a:t> </a:t>
            </a:r>
            <a:r>
              <a:rPr lang="en-US" dirty="0" err="1"/>
              <a:t>kutokuwa</a:t>
            </a:r>
            <a:r>
              <a:rPr lang="en-US" dirty="0"/>
              <a:t> </a:t>
            </a:r>
            <a:r>
              <a:rPr lang="en-US" dirty="0" err="1"/>
              <a:t>na</a:t>
            </a:r>
            <a:r>
              <a:rPr lang="en-US" dirty="0"/>
              <a:t> </a:t>
            </a:r>
            <a:r>
              <a:rPr lang="en-US" dirty="0" err="1"/>
              <a:t>Usimamizi</a:t>
            </a:r>
            <a:r>
              <a:rPr lang="en-US" dirty="0"/>
              <a:t> </a:t>
            </a:r>
            <a:r>
              <a:rPr lang="en-US" dirty="0" err="1"/>
              <a:t>unao</a:t>
            </a:r>
            <a:r>
              <a:rPr lang="en-US" dirty="0"/>
              <a:t> </a:t>
            </a:r>
            <a:r>
              <a:rPr lang="en-US" dirty="0" err="1"/>
              <a:t>kidhi</a:t>
            </a:r>
            <a:r>
              <a:rPr lang="en-US" dirty="0"/>
              <a:t> au </a:t>
            </a:r>
            <a:r>
              <a:rPr lang="en-US" dirty="0" err="1"/>
              <a:t>hakuna</a:t>
            </a:r>
            <a:r>
              <a:rPr lang="en-US" dirty="0"/>
              <a:t> </a:t>
            </a:r>
            <a:r>
              <a:rPr lang="en-US" dirty="0" err="1"/>
              <a:t>kabisa</a:t>
            </a:r>
            <a:r>
              <a:rPr lang="en-US" dirty="0"/>
              <a:t>(Project supervision</a:t>
            </a:r>
            <a:r>
              <a:rPr lang="en-US" dirty="0" smtClean="0"/>
              <a:t>) </a:t>
            </a:r>
            <a:r>
              <a:rPr lang="en-US" dirty="0" err="1" smtClean="0"/>
              <a:t>na</a:t>
            </a:r>
            <a:r>
              <a:rPr lang="en-US" dirty="0" smtClean="0"/>
              <a:t>  Contract Administration. </a:t>
            </a:r>
            <a:r>
              <a:rPr lang="en-US" dirty="0" err="1"/>
              <a:t>Usimamizi</a:t>
            </a:r>
            <a:r>
              <a:rPr lang="en-US" dirty="0"/>
              <a:t> wa </a:t>
            </a:r>
            <a:r>
              <a:rPr lang="en-US" dirty="0" err="1"/>
              <a:t>mradi</a:t>
            </a:r>
            <a:r>
              <a:rPr lang="en-US" dirty="0"/>
              <a:t> </a:t>
            </a:r>
            <a:r>
              <a:rPr lang="en-US" dirty="0" err="1"/>
              <a:t>ni</a:t>
            </a:r>
            <a:r>
              <a:rPr lang="en-US" dirty="0"/>
              <a:t> </a:t>
            </a:r>
            <a:r>
              <a:rPr lang="en-US" dirty="0" err="1"/>
              <a:t>sehemu</a:t>
            </a:r>
            <a:r>
              <a:rPr lang="en-US" dirty="0"/>
              <a:t> </a:t>
            </a:r>
            <a:r>
              <a:rPr lang="en-US" dirty="0" err="1"/>
              <a:t>ya</a:t>
            </a:r>
            <a:r>
              <a:rPr lang="en-US" dirty="0"/>
              <a:t> </a:t>
            </a:r>
            <a:r>
              <a:rPr lang="en-US" dirty="0" err="1"/>
              <a:t>mkataba</a:t>
            </a:r>
            <a:r>
              <a:rPr lang="en-US" dirty="0"/>
              <a:t>, </a:t>
            </a:r>
            <a:r>
              <a:rPr lang="en-US" dirty="0" err="1"/>
              <a:t>hivyo</a:t>
            </a:r>
            <a:r>
              <a:rPr lang="en-US" dirty="0"/>
              <a:t> </a:t>
            </a:r>
            <a:r>
              <a:rPr lang="en-US" dirty="0" err="1"/>
              <a:t>kutokuwepo</a:t>
            </a:r>
            <a:r>
              <a:rPr lang="en-US" dirty="0"/>
              <a:t> </a:t>
            </a:r>
            <a:r>
              <a:rPr lang="en-US" dirty="0" err="1"/>
              <a:t>wasimamizi</a:t>
            </a:r>
            <a:r>
              <a:rPr lang="en-US" dirty="0"/>
              <a:t> </a:t>
            </a:r>
            <a:r>
              <a:rPr lang="en-US" dirty="0" err="1" smtClean="0"/>
              <a:t>kuna</a:t>
            </a:r>
            <a:r>
              <a:rPr lang="en-US" dirty="0" smtClean="0"/>
              <a:t> </a:t>
            </a:r>
            <a:r>
              <a:rPr lang="en-US" dirty="0" err="1" smtClean="0"/>
              <a:t>dhoofish</a:t>
            </a:r>
            <a:r>
              <a:rPr lang="en-US" dirty="0" smtClean="0"/>
              <a:t> </a:t>
            </a:r>
            <a:r>
              <a:rPr lang="en-US" dirty="0" err="1"/>
              <a:t>mradi</a:t>
            </a:r>
            <a:r>
              <a:rPr lang="en-US" dirty="0"/>
              <a:t>. </a:t>
            </a:r>
            <a:r>
              <a:rPr lang="en-US" dirty="0" err="1"/>
              <a:t>Matokeo</a:t>
            </a:r>
            <a:r>
              <a:rPr lang="en-US" dirty="0"/>
              <a:t> </a:t>
            </a:r>
            <a:r>
              <a:rPr lang="en-US" dirty="0" err="1"/>
              <a:t>yake</a:t>
            </a:r>
            <a:r>
              <a:rPr lang="en-US" dirty="0"/>
              <a:t> </a:t>
            </a:r>
            <a:r>
              <a:rPr lang="en-US" dirty="0" err="1"/>
              <a:t>mkandarasi</a:t>
            </a:r>
            <a:r>
              <a:rPr lang="en-US" dirty="0"/>
              <a:t> </a:t>
            </a:r>
            <a:r>
              <a:rPr lang="en-US" dirty="0" err="1"/>
              <a:t>ndiye</a:t>
            </a:r>
            <a:r>
              <a:rPr lang="en-US" dirty="0"/>
              <a:t> </a:t>
            </a:r>
            <a:r>
              <a:rPr lang="en-US" dirty="0" err="1"/>
              <a:t>analaumiwa</a:t>
            </a:r>
            <a:r>
              <a:rPr lang="en-US" dirty="0"/>
              <a:t> </a:t>
            </a:r>
            <a:r>
              <a:rPr lang="en-US" dirty="0" err="1"/>
              <a:t>kwa</a:t>
            </a:r>
            <a:r>
              <a:rPr lang="en-US" dirty="0"/>
              <a:t> </a:t>
            </a:r>
            <a:r>
              <a:rPr lang="en-US" dirty="0" err="1"/>
              <a:t>kucheleweshwa</a:t>
            </a:r>
            <a:r>
              <a:rPr lang="en-US" dirty="0"/>
              <a:t> </a:t>
            </a:r>
            <a:r>
              <a:rPr lang="en-US" dirty="0" err="1"/>
              <a:t>miradi</a:t>
            </a:r>
            <a:r>
              <a:rPr lang="en-US" dirty="0"/>
              <a:t>.</a:t>
            </a:r>
          </a:p>
          <a:p>
            <a:pPr lvl="0"/>
            <a:r>
              <a:rPr lang="en-US" dirty="0" err="1"/>
              <a:t>Miradi</a:t>
            </a:r>
            <a:r>
              <a:rPr lang="en-US" dirty="0"/>
              <a:t> </a:t>
            </a:r>
            <a:r>
              <a:rPr lang="en-US" dirty="0" err="1"/>
              <a:t>kuingiliwa</a:t>
            </a:r>
            <a:r>
              <a:rPr lang="en-US" dirty="0"/>
              <a:t> </a:t>
            </a:r>
            <a:r>
              <a:rPr lang="en-US" dirty="0" err="1"/>
              <a:t>na</a:t>
            </a:r>
            <a:r>
              <a:rPr lang="en-US" dirty="0"/>
              <a:t> </a:t>
            </a:r>
            <a:r>
              <a:rPr lang="en-US" dirty="0" err="1"/>
              <a:t>wadau</a:t>
            </a:r>
            <a:r>
              <a:rPr lang="en-US" dirty="0"/>
              <a:t> </a:t>
            </a:r>
            <a:r>
              <a:rPr lang="en-US" dirty="0" err="1"/>
              <a:t>wengine</a:t>
            </a:r>
            <a:r>
              <a:rPr lang="en-US" dirty="0"/>
              <a:t> wa </a:t>
            </a:r>
            <a:r>
              <a:rPr lang="en-US" dirty="0" err="1"/>
              <a:t>maendeleo</a:t>
            </a:r>
            <a:r>
              <a:rPr lang="en-US" dirty="0"/>
              <a:t>(</a:t>
            </a:r>
            <a:r>
              <a:rPr lang="en-US" dirty="0" err="1"/>
              <a:t>hasa</a:t>
            </a:r>
            <a:r>
              <a:rPr lang="en-US" dirty="0"/>
              <a:t> </a:t>
            </a:r>
            <a:r>
              <a:rPr lang="en-US" dirty="0" err="1"/>
              <a:t>wanasiasa</a:t>
            </a:r>
            <a:r>
              <a:rPr lang="en-US" dirty="0"/>
              <a:t>) </a:t>
            </a:r>
            <a:r>
              <a:rPr lang="en-US" dirty="0" err="1"/>
              <a:t>wasiohusika</a:t>
            </a:r>
            <a:r>
              <a:rPr lang="en-US" dirty="0"/>
              <a:t> </a:t>
            </a:r>
            <a:r>
              <a:rPr lang="en-US" dirty="0" err="1"/>
              <a:t>moja</a:t>
            </a:r>
            <a:r>
              <a:rPr lang="en-US" dirty="0"/>
              <a:t> </a:t>
            </a:r>
            <a:r>
              <a:rPr lang="en-US" dirty="0" err="1"/>
              <a:t>kwa</a:t>
            </a:r>
            <a:r>
              <a:rPr lang="en-US" dirty="0"/>
              <a:t> </a:t>
            </a:r>
            <a:r>
              <a:rPr lang="en-US" dirty="0" err="1"/>
              <a:t>moja</a:t>
            </a:r>
            <a:r>
              <a:rPr lang="en-US" dirty="0"/>
              <a:t> </a:t>
            </a:r>
            <a:r>
              <a:rPr lang="en-US" dirty="0" err="1"/>
              <a:t>katika</a:t>
            </a:r>
            <a:r>
              <a:rPr lang="en-US" dirty="0"/>
              <a:t> </a:t>
            </a:r>
            <a:r>
              <a:rPr lang="en-US" dirty="0" err="1"/>
              <a:t>mkataba</a:t>
            </a:r>
            <a:r>
              <a:rPr lang="en-US" dirty="0"/>
              <a:t>. </a:t>
            </a:r>
            <a:r>
              <a:rPr lang="en-US" dirty="0" err="1"/>
              <a:t>Hii</a:t>
            </a:r>
            <a:r>
              <a:rPr lang="en-US" dirty="0"/>
              <a:t> </a:t>
            </a:r>
            <a:r>
              <a:rPr lang="en-US" dirty="0" err="1"/>
              <a:t>imepelekea</a:t>
            </a:r>
            <a:r>
              <a:rPr lang="en-US" dirty="0"/>
              <a:t> </a:t>
            </a:r>
            <a:r>
              <a:rPr lang="en-US" dirty="0" err="1"/>
              <a:t>kukiuka</a:t>
            </a:r>
            <a:r>
              <a:rPr lang="en-US" dirty="0"/>
              <a:t> </a:t>
            </a:r>
            <a:r>
              <a:rPr lang="en-US" dirty="0" err="1"/>
              <a:t>mikataba</a:t>
            </a:r>
            <a:r>
              <a:rPr lang="en-US" dirty="0"/>
              <a:t> </a:t>
            </a:r>
            <a:r>
              <a:rPr lang="en-US" dirty="0" err="1"/>
              <a:t>na</a:t>
            </a:r>
            <a:r>
              <a:rPr lang="en-US" dirty="0"/>
              <a:t> </a:t>
            </a:r>
            <a:r>
              <a:rPr lang="en-US" dirty="0" err="1"/>
              <a:t>mkandarasi</a:t>
            </a:r>
            <a:r>
              <a:rPr lang="en-US" dirty="0"/>
              <a:t> </a:t>
            </a:r>
            <a:r>
              <a:rPr lang="en-US" dirty="0" err="1"/>
              <a:t>kuchukuliwa</a:t>
            </a:r>
            <a:r>
              <a:rPr lang="en-US" dirty="0"/>
              <a:t> </a:t>
            </a:r>
            <a:r>
              <a:rPr lang="en-US" dirty="0" err="1"/>
              <a:t>hatua</a:t>
            </a:r>
            <a:r>
              <a:rPr lang="en-US" dirty="0"/>
              <a:t> </a:t>
            </a:r>
            <a:r>
              <a:rPr lang="en-US" dirty="0" err="1"/>
              <a:t>za</a:t>
            </a:r>
            <a:r>
              <a:rPr lang="en-US" dirty="0"/>
              <a:t> </a:t>
            </a:r>
            <a:r>
              <a:rPr lang="en-US" dirty="0" err="1"/>
              <a:t>kinidhamu</a:t>
            </a:r>
            <a:r>
              <a:rPr lang="en-US" dirty="0"/>
              <a:t> </a:t>
            </a:r>
            <a:r>
              <a:rPr lang="en-US" dirty="0" err="1"/>
              <a:t>kwa</a:t>
            </a:r>
            <a:r>
              <a:rPr lang="en-US" dirty="0"/>
              <a:t> </a:t>
            </a:r>
            <a:r>
              <a:rPr lang="en-US" dirty="0" err="1" smtClean="0"/>
              <a:t>makosa</a:t>
            </a:r>
            <a:r>
              <a:rPr lang="en-US" dirty="0"/>
              <a:t>. </a:t>
            </a:r>
            <a:r>
              <a:rPr lang="en-US" dirty="0" err="1"/>
              <a:t>Makandarasi</a:t>
            </a:r>
            <a:r>
              <a:rPr lang="en-US" dirty="0"/>
              <a:t> </a:t>
            </a:r>
            <a:r>
              <a:rPr lang="en-US" dirty="0" err="1"/>
              <a:t>wamechukuliwa</a:t>
            </a:r>
            <a:r>
              <a:rPr lang="en-US" dirty="0"/>
              <a:t> </a:t>
            </a:r>
            <a:r>
              <a:rPr lang="en-US" dirty="0" err="1"/>
              <a:t>hatua</a:t>
            </a:r>
            <a:r>
              <a:rPr lang="en-US" dirty="0"/>
              <a:t> </a:t>
            </a:r>
            <a:r>
              <a:rPr lang="en-US" dirty="0" err="1"/>
              <a:t>kwa</a:t>
            </a:r>
            <a:r>
              <a:rPr lang="en-US" dirty="0"/>
              <a:t> </a:t>
            </a:r>
            <a:r>
              <a:rPr lang="en-US" dirty="0" err="1"/>
              <a:t>mapungufu</a:t>
            </a:r>
            <a:r>
              <a:rPr lang="en-US" dirty="0"/>
              <a:t> </a:t>
            </a:r>
            <a:r>
              <a:rPr lang="en-US" dirty="0" err="1"/>
              <a:t>ya</a:t>
            </a:r>
            <a:r>
              <a:rPr lang="en-US" dirty="0"/>
              <a:t> </a:t>
            </a:r>
            <a:r>
              <a:rPr lang="en-US" dirty="0" err="1"/>
              <a:t>usanifu,fedha</a:t>
            </a:r>
            <a:r>
              <a:rPr lang="en-US" dirty="0"/>
              <a:t> </a:t>
            </a:r>
            <a:r>
              <a:rPr lang="en-US" dirty="0" err="1"/>
              <a:t>za</a:t>
            </a:r>
            <a:r>
              <a:rPr lang="en-US" dirty="0"/>
              <a:t> </a:t>
            </a:r>
            <a:r>
              <a:rPr lang="en-US" dirty="0" err="1"/>
              <a:t>mradi</a:t>
            </a:r>
            <a:r>
              <a:rPr lang="en-US" dirty="0"/>
              <a:t> </a:t>
            </a:r>
            <a:r>
              <a:rPr lang="en-US" dirty="0" err="1"/>
              <a:t>kutotosha,ukosefu</a:t>
            </a:r>
            <a:r>
              <a:rPr lang="en-US" dirty="0"/>
              <a:t> wa </a:t>
            </a:r>
            <a:r>
              <a:rPr lang="en-US" dirty="0" err="1"/>
              <a:t>usimamizi</a:t>
            </a:r>
            <a:r>
              <a:rPr lang="en-US" dirty="0"/>
              <a:t> </a:t>
            </a:r>
            <a:r>
              <a:rPr lang="en-US" dirty="0" err="1"/>
              <a:t>ili</a:t>
            </a:r>
            <a:r>
              <a:rPr lang="en-US" dirty="0"/>
              <a:t> </a:t>
            </a:r>
            <a:r>
              <a:rPr lang="en-US" dirty="0" err="1"/>
              <a:t>kukidhi</a:t>
            </a:r>
            <a:r>
              <a:rPr lang="en-US" dirty="0"/>
              <a:t> </a:t>
            </a:r>
            <a:r>
              <a:rPr lang="en-US" dirty="0" err="1" smtClean="0"/>
              <a:t>viwango,na</a:t>
            </a:r>
            <a:r>
              <a:rPr lang="en-US" dirty="0" smtClean="0"/>
              <a:t> </a:t>
            </a:r>
            <a:r>
              <a:rPr lang="en-US" dirty="0" err="1" smtClean="0"/>
              <a:t>hata</a:t>
            </a:r>
            <a:r>
              <a:rPr lang="en-US" dirty="0" smtClean="0"/>
              <a:t> </a:t>
            </a:r>
            <a:r>
              <a:rPr lang="en-US" dirty="0" err="1"/>
              <a:t>ucheleshwaji</a:t>
            </a:r>
            <a:r>
              <a:rPr lang="en-US" dirty="0"/>
              <a:t> wa </a:t>
            </a:r>
            <a:r>
              <a:rPr lang="en-US" dirty="0" err="1"/>
              <a:t>mradi</a:t>
            </a:r>
            <a:r>
              <a:rPr lang="en-US" dirty="0"/>
              <a:t>.</a:t>
            </a:r>
          </a:p>
          <a:p>
            <a:r>
              <a:rPr lang="en-US" dirty="0" err="1" smtClean="0"/>
              <a:t>Tunaishukuru</a:t>
            </a:r>
            <a:r>
              <a:rPr lang="en-US" dirty="0" smtClean="0"/>
              <a:t> </a:t>
            </a:r>
            <a:r>
              <a:rPr lang="en-US" dirty="0" err="1" smtClean="0"/>
              <a:t>serikali,haya</a:t>
            </a:r>
            <a:r>
              <a:rPr lang="en-US" dirty="0" smtClean="0"/>
              <a:t> </a:t>
            </a:r>
            <a:r>
              <a:rPr lang="en-US" dirty="0" err="1" smtClean="0"/>
              <a:t>yameanza</a:t>
            </a:r>
            <a:r>
              <a:rPr lang="en-US" dirty="0" smtClean="0"/>
              <a:t> </a:t>
            </a:r>
            <a:r>
              <a:rPr lang="en-US" dirty="0" err="1"/>
              <a:t>kupungua</a:t>
            </a:r>
            <a:r>
              <a:rPr lang="en-US" dirty="0"/>
              <a:t> </a:t>
            </a:r>
            <a:r>
              <a:rPr lang="en-US" dirty="0" err="1"/>
              <a:t>katika</a:t>
            </a:r>
            <a:r>
              <a:rPr lang="en-US" dirty="0"/>
              <a:t> </a:t>
            </a:r>
            <a:r>
              <a:rPr lang="en-US" dirty="0" err="1"/>
              <a:t>miaka</a:t>
            </a:r>
            <a:r>
              <a:rPr lang="en-US" dirty="0"/>
              <a:t> </a:t>
            </a:r>
            <a:r>
              <a:rPr lang="en-US" dirty="0" err="1"/>
              <a:t>ya</a:t>
            </a:r>
            <a:r>
              <a:rPr lang="en-US" dirty="0"/>
              <a:t> </a:t>
            </a:r>
            <a:r>
              <a:rPr lang="en-US" dirty="0" err="1"/>
              <a:t>karibuni</a:t>
            </a:r>
            <a:r>
              <a:rPr lang="en-US" dirty="0"/>
              <a:t>.</a:t>
            </a:r>
          </a:p>
          <a:p>
            <a:endParaRPr lang="en-US" dirty="0"/>
          </a:p>
        </p:txBody>
      </p:sp>
    </p:spTree>
    <p:extLst>
      <p:ext uri="{BB962C8B-B14F-4D97-AF65-F5344CB8AC3E}">
        <p14:creationId xmlns:p14="http://schemas.microsoft.com/office/powerpoint/2010/main" val="253287213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Mtazamo wa makandarasi wa ndani</Template>
  <TotalTime>9232</TotalTime>
  <Words>1820</Words>
  <Application>Microsoft Office PowerPoint</Application>
  <PresentationFormat>Widescreen</PresentationFormat>
  <Paragraphs>119</Paragraphs>
  <Slides>19</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19</vt:i4>
      </vt:variant>
    </vt:vector>
  </HeadingPairs>
  <TitlesOfParts>
    <vt:vector size="25" baseType="lpstr">
      <vt:lpstr>Arial</vt:lpstr>
      <vt:lpstr>Calibri</vt:lpstr>
      <vt:lpstr>Calibri Light</vt:lpstr>
      <vt:lpstr>Symbol</vt:lpstr>
      <vt:lpstr>Times New Roman</vt:lpstr>
      <vt:lpstr>Office Theme</vt:lpstr>
      <vt:lpstr>MTAZAMO WA MAKANDARASI WA NDANI</vt:lpstr>
      <vt:lpstr>UTANGULIZI</vt:lpstr>
      <vt:lpstr>PowerPoint Presentation</vt:lpstr>
      <vt:lpstr>Hali ya soko(market) katika Ukandarasi kwa makandarasi wa ndani</vt:lpstr>
      <vt:lpstr>PowerPoint Presentation</vt:lpstr>
      <vt:lpstr>Mafanikio ya makandarasi wa ndani</vt:lpstr>
      <vt:lpstr>Changamoto zinazowakabili makandarasi wengi wa ndani</vt:lpstr>
      <vt:lpstr>PowerPoint Presentation</vt:lpstr>
      <vt:lpstr>Changamoto zinazosababishwa na utendaji wa wadau (Taasisi za Umma/Halmashauri/)</vt:lpstr>
      <vt:lpstr>PowerPoint Presentation</vt:lpstr>
      <vt:lpstr>Matatizo yanayosababishwa na makandarasi wenyewe</vt:lpstr>
      <vt:lpstr>  MENGINEYO</vt:lpstr>
      <vt:lpstr>PowerPoint Presentation</vt:lpstr>
      <vt:lpstr>PowerPoint Presentation</vt:lpstr>
      <vt:lpstr>PowerPoint Presentation</vt:lpstr>
      <vt:lpstr>PowerPoint Presentation</vt:lpstr>
      <vt:lpstr>PowerPoint Presentation</vt:lpstr>
      <vt:lpstr>HITIMISHO</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MTAZAMO WA MAKANDARASI WA NDANI</dc:title>
  <dc:creator>Lawrence Mwakyambiki</dc:creator>
  <cp:lastModifiedBy>Lawrence Mwakyambiki</cp:lastModifiedBy>
  <cp:revision>65</cp:revision>
  <cp:lastPrinted>2023-03-06T14:59:20Z</cp:lastPrinted>
  <dcterms:created xsi:type="dcterms:W3CDTF">2023-02-22T14:37:15Z</dcterms:created>
  <dcterms:modified xsi:type="dcterms:W3CDTF">2023-03-30T06:03:35Z</dcterms:modified>
</cp:coreProperties>
</file>

<file path=docProps/thumbnail.jpeg>
</file>